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323" r:id="rId3"/>
    <p:sldId id="429" r:id="rId5"/>
    <p:sldId id="627" r:id="rId6"/>
    <p:sldId id="626" r:id="rId7"/>
    <p:sldId id="625" r:id="rId8"/>
    <p:sldId id="624" r:id="rId9"/>
    <p:sldId id="623" r:id="rId10"/>
    <p:sldId id="622" r:id="rId11"/>
    <p:sldId id="621" r:id="rId12"/>
    <p:sldId id="620" r:id="rId13"/>
    <p:sldId id="619" r:id="rId14"/>
    <p:sldId id="618" r:id="rId15"/>
    <p:sldId id="617" r:id="rId16"/>
    <p:sldId id="616" r:id="rId17"/>
    <p:sldId id="615" r:id="rId18"/>
    <p:sldId id="614" r:id="rId19"/>
    <p:sldId id="613" r:id="rId20"/>
    <p:sldId id="612" r:id="rId21"/>
    <p:sldId id="611" r:id="rId22"/>
    <p:sldId id="610" r:id="rId23"/>
    <p:sldId id="609" r:id="rId24"/>
    <p:sldId id="608" r:id="rId25"/>
    <p:sldId id="607" r:id="rId26"/>
    <p:sldId id="606" r:id="rId27"/>
    <p:sldId id="605" r:id="rId28"/>
    <p:sldId id="604" r:id="rId29"/>
    <p:sldId id="603" r:id="rId30"/>
    <p:sldId id="602" r:id="rId31"/>
    <p:sldId id="601" r:id="rId32"/>
    <p:sldId id="600" r:id="rId33"/>
    <p:sldId id="628" r:id="rId34"/>
    <p:sldId id="629" r:id="rId35"/>
    <p:sldId id="630" r:id="rId36"/>
    <p:sldId id="631" r:id="rId37"/>
    <p:sldId id="632" r:id="rId38"/>
    <p:sldId id="633" r:id="rId39"/>
    <p:sldId id="634" r:id="rId40"/>
    <p:sldId id="635" r:id="rId41"/>
    <p:sldId id="636" r:id="rId42"/>
    <p:sldId id="637" r:id="rId43"/>
    <p:sldId id="638" r:id="rId44"/>
    <p:sldId id="639" r:id="rId45"/>
    <p:sldId id="640" r:id="rId46"/>
    <p:sldId id="641" r:id="rId47"/>
    <p:sldId id="642" r:id="rId48"/>
    <p:sldId id="643" r:id="rId49"/>
    <p:sldId id="644" r:id="rId50"/>
    <p:sldId id="645" r:id="rId51"/>
    <p:sldId id="646" r:id="rId52"/>
    <p:sldId id="647" r:id="rId53"/>
    <p:sldId id="648" r:id="rId54"/>
    <p:sldId id="649" r:id="rId55"/>
    <p:sldId id="650" r:id="rId56"/>
    <p:sldId id="651" r:id="rId57"/>
    <p:sldId id="652" r:id="rId58"/>
    <p:sldId id="653" r:id="rId59"/>
    <p:sldId id="654" r:id="rId60"/>
    <p:sldId id="655" r:id="rId61"/>
    <p:sldId id="656" r:id="rId62"/>
    <p:sldId id="657" r:id="rId63"/>
    <p:sldId id="658" r:id="rId64"/>
    <p:sldId id="331" r:id="rId65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69"/>
    </p:embeddedFont>
    <p:embeddedFont>
      <p:font typeface="Impact" panose="020B0806030902050204" pitchFamily="34" charset="0"/>
      <p:regular r:id="rId70"/>
    </p:embeddedFont>
    <p:embeddedFont>
      <p:font typeface="黑体" panose="02010609060101010101" pitchFamily="49" charset="-122"/>
      <p:regular r:id="rId71"/>
    </p:embeddedFont>
    <p:embeddedFont>
      <p:font typeface="Calibri" panose="020F0502020204030204" charset="0"/>
      <p:regular r:id="rId72"/>
      <p:bold r:id="rId73"/>
      <p:italic r:id="rId74"/>
      <p:boldItalic r:id="rId75"/>
    </p:embeddedFont>
    <p:embeddedFont>
      <p:font typeface="方正兰亭超细黑简体" panose="02000000000000000000" charset="-122"/>
      <p:regular r:id="rId76"/>
    </p:embeddedFont>
  </p:embeddedFontLst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0000"/>
    <a:srgbClr val="EA0000"/>
    <a:srgbClr val="03A9F3"/>
    <a:srgbClr val="006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276" autoAdjust="0"/>
    <p:restoredTop sz="88095" autoAdjust="0"/>
  </p:normalViewPr>
  <p:slideViewPr>
    <p:cSldViewPr snapToGrid="0">
      <p:cViewPr>
        <p:scale>
          <a:sx n="112" d="100"/>
          <a:sy n="112" d="100"/>
        </p:scale>
        <p:origin x="60" y="-228"/>
      </p:cViewPr>
      <p:guideLst>
        <p:guide orient="horz" pos="1682"/>
        <p:guide pos="2880"/>
        <p:guide pos="5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gs" Target="tags/tag47.xml"/><Relationship Id="rId76" Type="http://schemas.openxmlformats.org/officeDocument/2006/relationships/font" Target="fonts/font8.fntdata"/><Relationship Id="rId75" Type="http://schemas.openxmlformats.org/officeDocument/2006/relationships/font" Target="fonts/font7.fntdata"/><Relationship Id="rId74" Type="http://schemas.openxmlformats.org/officeDocument/2006/relationships/font" Target="fonts/font6.fntdata"/><Relationship Id="rId73" Type="http://schemas.openxmlformats.org/officeDocument/2006/relationships/font" Target="fonts/font5.fntdata"/><Relationship Id="rId72" Type="http://schemas.openxmlformats.org/officeDocument/2006/relationships/font" Target="fonts/font4.fntdata"/><Relationship Id="rId71" Type="http://schemas.openxmlformats.org/officeDocument/2006/relationships/font" Target="fonts/font3.fntdata"/><Relationship Id="rId70" Type="http://schemas.openxmlformats.org/officeDocument/2006/relationships/font" Target="fonts/font2.fntdata"/><Relationship Id="rId7" Type="http://schemas.openxmlformats.org/officeDocument/2006/relationships/slide" Target="slides/slide4.xml"/><Relationship Id="rId69" Type="http://schemas.openxmlformats.org/officeDocument/2006/relationships/font" Target="fonts/font1.fntdata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040867771752"/>
          <c:y val="0.00529474055771267"/>
          <c:w val="0.889425930636818"/>
          <c:h val="0.90543735224586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住别墅的互联网公司员工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Sheet1!$A$2:$A$11</c:f>
              <c:strCache>
                <c:ptCount val="10"/>
                <c:pt idx="0">
                  <c:v>阿里巴巴</c:v>
                </c:pt>
                <c:pt idx="1">
                  <c:v>华为</c:v>
                </c:pt>
                <c:pt idx="2">
                  <c:v>百度</c:v>
                </c:pt>
                <c:pt idx="3">
                  <c:v>腾讯</c:v>
                </c:pt>
                <c:pt idx="4">
                  <c:v>京东</c:v>
                </c:pt>
                <c:pt idx="5">
                  <c:v>网易</c:v>
                </c:pt>
                <c:pt idx="6">
                  <c:v>联想</c:v>
                </c:pt>
                <c:pt idx="7">
                  <c:v>携程</c:v>
                </c:pt>
                <c:pt idx="8">
                  <c:v>新浪</c:v>
                </c:pt>
                <c:pt idx="9">
                  <c:v>微软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22.2</c:v>
                </c:pt>
                <c:pt idx="1">
                  <c:v>15.6</c:v>
                </c:pt>
                <c:pt idx="2">
                  <c:v>14.4</c:v>
                </c:pt>
                <c:pt idx="3">
                  <c:v>10</c:v>
                </c:pt>
                <c:pt idx="4">
                  <c:v>8.9</c:v>
                </c:pt>
                <c:pt idx="5">
                  <c:v>7.8</c:v>
                </c:pt>
                <c:pt idx="6">
                  <c:v>5.6</c:v>
                </c:pt>
                <c:pt idx="7">
                  <c:v>4.4</c:v>
                </c:pt>
                <c:pt idx="8">
                  <c:v>4.4</c:v>
                </c:pt>
                <c:pt idx="9">
                  <c:v>3.3</c:v>
                </c:pt>
              </c:numCache>
            </c:numRef>
          </c:val>
        </c:ser>
        <c:dLbls>
          <c:showLegendKey val="1"/>
          <c:showVal val="1"/>
          <c:showCatName val="1"/>
          <c:showSerName val="1"/>
          <c:showPercent val="1"/>
          <c:showBubbleSize val="1"/>
        </c:dLbls>
        <c:gapWidth val="150"/>
        <c:axId val="215394560"/>
        <c:axId val="215404544"/>
      </c:barChart>
      <c:catAx>
        <c:axId val="2153945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horzOverflow="overflow" vert="horz" wrap="square" anchor="ctr" anchorCtr="1"/>
          <a:lstStyle/>
          <a:p>
            <a:pPr>
              <a:defRPr lang="zh-CN" sz="15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5404544"/>
        <c:crosses val="autoZero"/>
        <c:auto val="1"/>
        <c:lblAlgn val="ctr"/>
        <c:lblOffset val="100"/>
        <c:noMultiLvlLbl val="0"/>
      </c:catAx>
      <c:valAx>
        <c:axId val="2154045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2153945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800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教学方法：精准的算法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刻意练习</a:t>
            </a:r>
            <a:endParaRPr lang="en-US" altLang="zh-CN" dirty="0" smtClean="0"/>
          </a:p>
          <a:p>
            <a:r>
              <a:rPr lang="zh-CN" altLang="en-US" dirty="0" smtClean="0"/>
              <a:t>师资水平的提升</a:t>
            </a:r>
            <a:endParaRPr lang="en-US" altLang="zh-CN" dirty="0" smtClean="0"/>
          </a:p>
          <a:p>
            <a:r>
              <a:rPr lang="zh-CN" altLang="en-US" dirty="0" smtClean="0"/>
              <a:t>事故单的梳理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满意度</a:t>
            </a:r>
            <a:endParaRPr lang="en-US" altLang="zh-CN" dirty="0" smtClean="0"/>
          </a:p>
          <a:p>
            <a:r>
              <a:rPr lang="zh-CN" altLang="en-US" dirty="0" smtClean="0"/>
              <a:t>重修生的关注：阶段重修学生</a:t>
            </a:r>
            <a:endParaRPr lang="en-US" altLang="zh-CN" dirty="0" smtClean="0"/>
          </a:p>
          <a:p>
            <a:r>
              <a:rPr lang="zh-CN" altLang="en-US" dirty="0" smtClean="0"/>
              <a:t>重点班、重点生</a:t>
            </a:r>
            <a:endParaRPr lang="en-US" altLang="zh-CN" dirty="0" smtClean="0"/>
          </a:p>
          <a:p>
            <a:r>
              <a:rPr lang="zh-CN" altLang="en-US" dirty="0" smtClean="0"/>
              <a:t>经验分享之后的落地检查：</a:t>
            </a:r>
            <a:endParaRPr lang="en-US" altLang="zh-CN" dirty="0" smtClean="0"/>
          </a:p>
          <a:p>
            <a:r>
              <a:rPr lang="zh-CN" altLang="en-US" dirty="0" smtClean="0"/>
              <a:t>简历检查</a:t>
            </a:r>
            <a:endParaRPr lang="en-US" altLang="zh-CN" dirty="0" smtClean="0"/>
          </a:p>
          <a:p>
            <a:r>
              <a:rPr lang="zh-CN" altLang="en-US" dirty="0" smtClean="0"/>
              <a:t>院长各项综合排名，升降级</a:t>
            </a:r>
            <a:endParaRPr lang="en-US" altLang="zh-CN" dirty="0" smtClean="0"/>
          </a:p>
          <a:p>
            <a:r>
              <a:rPr lang="zh-CN" altLang="en-US" dirty="0" smtClean="0"/>
              <a:t>单项排名</a:t>
            </a:r>
            <a:endParaRPr lang="en-US" altLang="zh-CN" dirty="0" smtClean="0"/>
          </a:p>
          <a:p>
            <a:r>
              <a:rPr lang="zh-CN" altLang="en-US" dirty="0" smtClean="0"/>
              <a:t>答辩：岗位能力</a:t>
            </a:r>
            <a:endParaRPr lang="en-US" altLang="zh-CN" dirty="0" smtClean="0"/>
          </a:p>
          <a:p>
            <a:r>
              <a:rPr lang="zh-CN" altLang="en-US" dirty="0" smtClean="0"/>
              <a:t>就业工作：简历审核</a:t>
            </a:r>
            <a:endParaRPr lang="en-US" altLang="zh-CN" dirty="0" smtClean="0"/>
          </a:p>
          <a:p>
            <a:r>
              <a:rPr lang="zh-CN" altLang="en-US" dirty="0" smtClean="0"/>
              <a:t>就业系统：简历合格率、分析的更精准、模拟面试上平台</a:t>
            </a:r>
            <a:endParaRPr lang="en-US" altLang="zh-CN" dirty="0" smtClean="0"/>
          </a:p>
          <a:p>
            <a:r>
              <a:rPr lang="zh-CN" altLang="en-US" dirty="0" smtClean="0"/>
              <a:t>董事长</a:t>
            </a:r>
            <a:endParaRPr lang="en-US" altLang="zh-CN" dirty="0" smtClean="0"/>
          </a:p>
          <a:p>
            <a:r>
              <a:rPr lang="zh-CN" altLang="en-US" dirty="0" smtClean="0"/>
              <a:t>人资对人资：人力资源总监</a:t>
            </a:r>
            <a:endParaRPr lang="en-US" altLang="zh-CN" dirty="0" smtClean="0"/>
          </a:p>
          <a:p>
            <a:r>
              <a:rPr lang="zh-CN" altLang="en-US" dirty="0" smtClean="0"/>
              <a:t>维护好学生</a:t>
            </a:r>
            <a:endParaRPr lang="en-US" altLang="zh-CN" dirty="0" smtClean="0"/>
          </a:p>
          <a:p>
            <a:r>
              <a:rPr lang="zh-CN" altLang="en-US" dirty="0" smtClean="0"/>
              <a:t>应届的推动！！！！！！！！！！！！！！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教学方法：精准的算法</a:t>
            </a:r>
            <a:r>
              <a:rPr lang="en-US" altLang="zh-CN" dirty="0" smtClean="0"/>
              <a:t>+</a:t>
            </a:r>
            <a:r>
              <a:rPr lang="zh-CN" altLang="en-US" dirty="0" smtClean="0"/>
              <a:t>刻意练习</a:t>
            </a:r>
            <a:endParaRPr lang="en-US" altLang="zh-CN" dirty="0" smtClean="0"/>
          </a:p>
          <a:p>
            <a:r>
              <a:rPr lang="zh-CN" altLang="en-US" dirty="0" smtClean="0"/>
              <a:t>师资水平的提升</a:t>
            </a:r>
            <a:endParaRPr lang="en-US" altLang="zh-CN" dirty="0" smtClean="0"/>
          </a:p>
          <a:p>
            <a:r>
              <a:rPr lang="zh-CN" altLang="en-US" dirty="0" smtClean="0"/>
              <a:t>事故单的梳理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满意度</a:t>
            </a:r>
            <a:endParaRPr lang="en-US" altLang="zh-CN" dirty="0" smtClean="0"/>
          </a:p>
          <a:p>
            <a:r>
              <a:rPr lang="zh-CN" altLang="en-US" dirty="0" smtClean="0"/>
              <a:t>重修生的关注：阶段重修学生</a:t>
            </a:r>
            <a:endParaRPr lang="en-US" altLang="zh-CN" dirty="0" smtClean="0"/>
          </a:p>
          <a:p>
            <a:r>
              <a:rPr lang="zh-CN" altLang="en-US" dirty="0" smtClean="0"/>
              <a:t>重点班、重点生</a:t>
            </a:r>
            <a:endParaRPr lang="en-US" altLang="zh-CN" dirty="0" smtClean="0"/>
          </a:p>
          <a:p>
            <a:r>
              <a:rPr lang="zh-CN" altLang="en-US" dirty="0" smtClean="0"/>
              <a:t>经验分享之后的落地检查：</a:t>
            </a:r>
            <a:endParaRPr lang="en-US" altLang="zh-CN" dirty="0" smtClean="0"/>
          </a:p>
          <a:p>
            <a:r>
              <a:rPr lang="zh-CN" altLang="en-US" dirty="0" smtClean="0"/>
              <a:t>简历检查</a:t>
            </a:r>
            <a:endParaRPr lang="en-US" altLang="zh-CN" dirty="0" smtClean="0"/>
          </a:p>
          <a:p>
            <a:r>
              <a:rPr lang="zh-CN" altLang="en-US" dirty="0" smtClean="0"/>
              <a:t>院长各项综合排名，升降级</a:t>
            </a:r>
            <a:endParaRPr lang="en-US" altLang="zh-CN" dirty="0" smtClean="0"/>
          </a:p>
          <a:p>
            <a:r>
              <a:rPr lang="zh-CN" altLang="en-US" dirty="0" smtClean="0"/>
              <a:t>单项排名</a:t>
            </a:r>
            <a:endParaRPr lang="en-US" altLang="zh-CN" dirty="0" smtClean="0"/>
          </a:p>
          <a:p>
            <a:r>
              <a:rPr lang="zh-CN" altLang="en-US" dirty="0" smtClean="0"/>
              <a:t>答辩：岗位能力</a:t>
            </a:r>
            <a:endParaRPr lang="en-US" altLang="zh-CN" dirty="0" smtClean="0"/>
          </a:p>
          <a:p>
            <a:r>
              <a:rPr lang="zh-CN" altLang="en-US" dirty="0" smtClean="0"/>
              <a:t>就业工作：简历审核</a:t>
            </a:r>
            <a:endParaRPr lang="en-US" altLang="zh-CN" dirty="0" smtClean="0"/>
          </a:p>
          <a:p>
            <a:r>
              <a:rPr lang="zh-CN" altLang="en-US" dirty="0" smtClean="0"/>
              <a:t>就业系统：简历合格率、分析的更精准、模拟面试上平台</a:t>
            </a:r>
            <a:endParaRPr lang="en-US" altLang="zh-CN" dirty="0" smtClean="0"/>
          </a:p>
          <a:p>
            <a:r>
              <a:rPr lang="zh-CN" altLang="en-US" dirty="0" smtClean="0"/>
              <a:t>董事长</a:t>
            </a:r>
            <a:endParaRPr lang="en-US" altLang="zh-CN" dirty="0" smtClean="0"/>
          </a:p>
          <a:p>
            <a:r>
              <a:rPr lang="zh-CN" altLang="en-US" dirty="0" smtClean="0"/>
              <a:t>人资对人资：人力资源总监</a:t>
            </a:r>
            <a:endParaRPr lang="en-US" altLang="zh-CN" dirty="0" smtClean="0"/>
          </a:p>
          <a:p>
            <a:r>
              <a:rPr lang="zh-CN" altLang="en-US" dirty="0" smtClean="0"/>
              <a:t>维护好学生</a:t>
            </a:r>
            <a:endParaRPr lang="en-US" altLang="zh-CN" dirty="0" smtClean="0"/>
          </a:p>
          <a:p>
            <a:r>
              <a:rPr lang="zh-CN" altLang="en-US" dirty="0" smtClean="0"/>
              <a:t>应届的推动！！！！！！！！！！！！！！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4159250" y="501650"/>
            <a:ext cx="777875" cy="860425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4578350" y="520700"/>
            <a:ext cx="1255713" cy="784225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1825625" y="1139825"/>
            <a:ext cx="1701800" cy="636588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3544888" y="1123950"/>
            <a:ext cx="603250" cy="561975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7966075" y="-31750"/>
            <a:ext cx="446088" cy="173038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4130675" y="1577975"/>
            <a:ext cx="1404938" cy="1149350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4437063" y="1157288"/>
            <a:ext cx="1395412" cy="603250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2644775" y="2041525"/>
            <a:ext cx="581025" cy="300038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5849938" y="1338263"/>
            <a:ext cx="414337" cy="446087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5949950" y="1346200"/>
            <a:ext cx="320675" cy="13335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5749925" y="1114425"/>
            <a:ext cx="571500" cy="330200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5486400" y="263525"/>
            <a:ext cx="504825" cy="884238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4148138" y="1925638"/>
            <a:ext cx="1387475" cy="801687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247650" y="3536950"/>
            <a:ext cx="866775" cy="520700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3081338" y="2544763"/>
            <a:ext cx="966787" cy="265112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2998788" y="2098675"/>
            <a:ext cx="1182687" cy="412750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3106738" y="1892300"/>
            <a:ext cx="1058862" cy="619125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4627563" y="2536825"/>
            <a:ext cx="874712" cy="255588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3114675" y="1098550"/>
            <a:ext cx="455613" cy="636588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5562600" y="1146175"/>
            <a:ext cx="463550" cy="388938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5749925" y="1108075"/>
            <a:ext cx="603250" cy="130175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5205413" y="1768475"/>
            <a:ext cx="892175" cy="74295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4981575" y="1727200"/>
            <a:ext cx="257175" cy="381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5305425" y="280988"/>
            <a:ext cx="668338" cy="446087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4470400" y="2825750"/>
            <a:ext cx="157163" cy="98425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5419725" y="2717800"/>
            <a:ext cx="198438" cy="74613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4114800" y="1139825"/>
            <a:ext cx="355600" cy="538163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4148138" y="1149350"/>
            <a:ext cx="471487" cy="479425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3114675" y="1668463"/>
            <a:ext cx="1100138" cy="314325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206500" y="1917700"/>
            <a:ext cx="644525" cy="735013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1851025" y="2395538"/>
            <a:ext cx="471488" cy="265112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1817688" y="2238375"/>
            <a:ext cx="463550" cy="365125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173163" y="1876425"/>
            <a:ext cx="752475" cy="511175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569913" y="2312988"/>
            <a:ext cx="817562" cy="538162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4140200" y="2841625"/>
            <a:ext cx="404813" cy="280988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158750" y="3544888"/>
            <a:ext cx="809625" cy="512762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5635625" y="1446213"/>
            <a:ext cx="346075" cy="355600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4619625" y="1371600"/>
            <a:ext cx="817563" cy="404813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4462463" y="1171575"/>
            <a:ext cx="1346200" cy="390525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206625" y="2230438"/>
            <a:ext cx="520700" cy="1149350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2405063" y="1131888"/>
            <a:ext cx="1139825" cy="569912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1858963" y="2603500"/>
            <a:ext cx="414337" cy="768350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1552575" y="1866900"/>
            <a:ext cx="330200" cy="677863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990600"/>
            <a:ext cx="190500" cy="1016000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15875" y="938213"/>
            <a:ext cx="1114425" cy="1069975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7938" y="1322388"/>
            <a:ext cx="1116013" cy="1082675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39700" y="1760538"/>
            <a:ext cx="312738" cy="43815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57150" y="2338388"/>
            <a:ext cx="965200" cy="412750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7938" y="2330450"/>
            <a:ext cx="884238" cy="55245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57150" y="2825750"/>
            <a:ext cx="701675" cy="669925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198438" y="2784475"/>
            <a:ext cx="1189037" cy="62865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320675" y="2786063"/>
            <a:ext cx="2586038" cy="950912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346200" y="2611438"/>
            <a:ext cx="942975" cy="784225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214438" y="2635250"/>
            <a:ext cx="644525" cy="165100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222375" y="2420938"/>
            <a:ext cx="661988" cy="231775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884238" y="2189163"/>
            <a:ext cx="355600" cy="479425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858838" y="1314450"/>
            <a:ext cx="355600" cy="1031875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090613" y="1330325"/>
            <a:ext cx="347662" cy="982663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231900" y="1593850"/>
            <a:ext cx="635000" cy="603250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222375" y="2206625"/>
            <a:ext cx="223838" cy="43815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420813" y="1593850"/>
            <a:ext cx="900112" cy="736600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1866900" y="1949450"/>
            <a:ext cx="388938" cy="447675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454150" y="1273175"/>
            <a:ext cx="933450" cy="461963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2263775" y="1585913"/>
            <a:ext cx="900113" cy="669925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1892300" y="1644650"/>
            <a:ext cx="495300" cy="603250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2279650" y="1676400"/>
            <a:ext cx="901700" cy="5715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3173413" y="1476375"/>
            <a:ext cx="982662" cy="231775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2263775" y="2065338"/>
            <a:ext cx="958850" cy="223837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2255838" y="2279650"/>
            <a:ext cx="768350" cy="1092200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247900" y="2330450"/>
            <a:ext cx="1354138" cy="1057275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3106738" y="2413000"/>
            <a:ext cx="1023937" cy="355600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3106738" y="2759075"/>
            <a:ext cx="925512" cy="265113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3883025" y="2495550"/>
            <a:ext cx="288925" cy="619125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4148138" y="2487613"/>
            <a:ext cx="188912" cy="636587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4171950" y="2495550"/>
            <a:ext cx="488950" cy="412750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4346575" y="2552700"/>
            <a:ext cx="1073150" cy="322263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4568825" y="2817813"/>
            <a:ext cx="373063" cy="115887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3479800" y="1116013"/>
            <a:ext cx="669925" cy="561975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5370513" y="1165225"/>
            <a:ext cx="396875" cy="619125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4651375" y="1768475"/>
            <a:ext cx="512763" cy="355600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4965700" y="1990725"/>
            <a:ext cx="528638" cy="703263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5181600" y="1760538"/>
            <a:ext cx="263525" cy="230187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5197475" y="1752600"/>
            <a:ext cx="884238" cy="244475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5411788" y="1776413"/>
            <a:ext cx="735012" cy="727075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5403850" y="2279650"/>
            <a:ext cx="347663" cy="414338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5470525" y="2305050"/>
            <a:ext cx="271463" cy="381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4991100" y="296863"/>
            <a:ext cx="965200" cy="231775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5006975" y="430213"/>
            <a:ext cx="793750" cy="74295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5767388" y="296863"/>
            <a:ext cx="1701800" cy="868362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5734050" y="280988"/>
            <a:ext cx="1709738" cy="900112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5437188" y="1438275"/>
            <a:ext cx="569912" cy="36195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5445125" y="1627188"/>
            <a:ext cx="438150" cy="165100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5908675" y="1346200"/>
            <a:ext cx="355600" cy="430213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5916613" y="-73025"/>
            <a:ext cx="1684337" cy="387350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5957888" y="-123825"/>
            <a:ext cx="850900" cy="422275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7461250" y="0"/>
            <a:ext cx="330200" cy="273050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7427913" y="-139700"/>
            <a:ext cx="611187" cy="446088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1892300" y="1139825"/>
            <a:ext cx="1644650" cy="595313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5222875" y="1198563"/>
            <a:ext cx="520700" cy="487362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2279650" y="1536700"/>
            <a:ext cx="2281238" cy="701675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39700" y="4246563"/>
            <a:ext cx="255588" cy="265112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438275" y="3722688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4123532" y="4880769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6138863" y="2495550"/>
            <a:ext cx="206375" cy="214313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8788400" y="2698750"/>
            <a:ext cx="174625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7840663" y="1833563"/>
            <a:ext cx="247650" cy="198437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6759575" y="1033463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508000" y="657225"/>
            <a:ext cx="173038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1970088" y="962025"/>
            <a:ext cx="247650" cy="198438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3990975" y="639763"/>
            <a:ext cx="280988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2786063" y="4511675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4195763" y="3276600"/>
            <a:ext cx="500062" cy="4619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案</a:t>
            </a:r>
            <a:endParaRPr lang="en-US" altLang="zh-CN" sz="1200">
              <a:solidFill>
                <a:schemeClr val="bg1"/>
              </a:solidFill>
              <a:latin typeface="Yuanti SC Regular" charset="0"/>
              <a:ea typeface="微软雅黑" panose="020B0503020204020204" pitchFamily="34" charset="-122"/>
              <a:sym typeface="Yuanti SC Regular" charset="0"/>
            </a:endParaRPr>
          </a:p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3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4.png"/><Relationship Id="rId15" Type="http://schemas.openxmlformats.org/officeDocument/2006/relationships/notesSlide" Target="../notesSlides/notesSlide32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4.png"/><Relationship Id="rId13" Type="http://schemas.openxmlformats.org/officeDocument/2006/relationships/notesSlide" Target="../notesSlides/notesSlide3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6" Type="http://schemas.openxmlformats.org/officeDocument/2006/relationships/notesSlide" Target="../notesSlides/notesSlide34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tags" Target="../tags/tag43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5939157" y="2757171"/>
            <a:ext cx="2349711" cy="587162"/>
          </a:xfrm>
          <a:prstGeom prst="rect">
            <a:avLst/>
          </a:prstGeom>
          <a:solidFill>
            <a:srgbClr val="146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1D97B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3" y="81280"/>
            <a:ext cx="420658" cy="4206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" y="0"/>
            <a:ext cx="2697979" cy="5813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947199" y="279018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面试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高频问题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89134" y="1930401"/>
            <a:ext cx="1837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</a:t>
            </a:r>
            <a:endParaRPr lang="zh-CN" altLang="en-US" sz="36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3361513" y="77735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3431158" y="146114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4071142" y="98908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3431218" y="73024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4248419" y="120267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3216073" y="73024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5440"/>
            <a:ext cx="3408045" cy="3408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5510" y="777240"/>
            <a:ext cx="422910" cy="644525"/>
          </a:xfrm>
          <a:prstGeom prst="rect">
            <a:avLst/>
          </a:prstGeom>
        </p:spPr>
      </p:pic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3752638" y="1745403"/>
            <a:ext cx="5608320" cy="30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、说一下你的优、缺点吧？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、你的性格方面优点是什么？那缺点呢？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、你性格中比较好的方面有哪些？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、你是什么性格的人？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endParaRPr lang="en-US" altLang="zh-CN" dirty="0">
              <a:solidFill>
                <a:srgbClr val="FFFFFF">
                  <a:lumMod val="50000"/>
                </a:srgbClr>
              </a:solidFill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13217" y="1239466"/>
            <a:ext cx="2748648" cy="3347709"/>
            <a:chOff x="3421063" y="1130300"/>
            <a:chExt cx="2600325" cy="3167063"/>
          </a:xfrm>
        </p:grpSpPr>
        <p:grpSp>
          <p:nvGrpSpPr>
            <p:cNvPr id="7" name="组合 6"/>
            <p:cNvGrpSpPr/>
            <p:nvPr/>
          </p:nvGrpSpPr>
          <p:grpSpPr>
            <a:xfrm>
              <a:off x="4578350" y="1130300"/>
              <a:ext cx="1219200" cy="2293938"/>
              <a:chOff x="4578350" y="1130300"/>
              <a:chExt cx="1219200" cy="2293938"/>
            </a:xfrm>
          </p:grpSpPr>
          <p:sp>
            <p:nvSpPr>
              <p:cNvPr id="24" name="Freeform 12"/>
              <p:cNvSpPr>
                <a:spLocks noEditPoints="1"/>
              </p:cNvSpPr>
              <p:nvPr/>
            </p:nvSpPr>
            <p:spPr bwMode="auto">
              <a:xfrm>
                <a:off x="4578350" y="1130300"/>
                <a:ext cx="1219200" cy="2293938"/>
              </a:xfrm>
              <a:custGeom>
                <a:avLst/>
                <a:gdLst>
                  <a:gd name="T0" fmla="*/ 768 w 768"/>
                  <a:gd name="T1" fmla="*/ 0 h 1445"/>
                  <a:gd name="T2" fmla="*/ 0 w 768"/>
                  <a:gd name="T3" fmla="*/ 0 h 1445"/>
                  <a:gd name="T4" fmla="*/ 0 w 768"/>
                  <a:gd name="T5" fmla="*/ 892 h 1445"/>
                  <a:gd name="T6" fmla="*/ 283 w 768"/>
                  <a:gd name="T7" fmla="*/ 892 h 1445"/>
                  <a:gd name="T8" fmla="*/ 117 w 768"/>
                  <a:gd name="T9" fmla="*/ 1421 h 1445"/>
                  <a:gd name="T10" fmla="*/ 117 w 768"/>
                  <a:gd name="T11" fmla="*/ 1421 h 1445"/>
                  <a:gd name="T12" fmla="*/ 128 w 768"/>
                  <a:gd name="T13" fmla="*/ 1442 h 1445"/>
                  <a:gd name="T14" fmla="*/ 150 w 768"/>
                  <a:gd name="T15" fmla="*/ 1431 h 1445"/>
                  <a:gd name="T16" fmla="*/ 150 w 768"/>
                  <a:gd name="T17" fmla="*/ 1431 h 1445"/>
                  <a:gd name="T18" fmla="*/ 222 w 768"/>
                  <a:gd name="T19" fmla="*/ 1201 h 1445"/>
                  <a:gd name="T20" fmla="*/ 367 w 768"/>
                  <a:gd name="T21" fmla="*/ 1201 h 1445"/>
                  <a:gd name="T22" fmla="*/ 367 w 768"/>
                  <a:gd name="T23" fmla="*/ 1323 h 1445"/>
                  <a:gd name="T24" fmla="*/ 384 w 768"/>
                  <a:gd name="T25" fmla="*/ 1340 h 1445"/>
                  <a:gd name="T26" fmla="*/ 402 w 768"/>
                  <a:gd name="T27" fmla="*/ 1323 h 1445"/>
                  <a:gd name="T28" fmla="*/ 402 w 768"/>
                  <a:gd name="T29" fmla="*/ 1201 h 1445"/>
                  <a:gd name="T30" fmla="*/ 546 w 768"/>
                  <a:gd name="T31" fmla="*/ 1201 h 1445"/>
                  <a:gd name="T32" fmla="*/ 618 w 768"/>
                  <a:gd name="T33" fmla="*/ 1431 h 1445"/>
                  <a:gd name="T34" fmla="*/ 618 w 768"/>
                  <a:gd name="T35" fmla="*/ 1431 h 1445"/>
                  <a:gd name="T36" fmla="*/ 640 w 768"/>
                  <a:gd name="T37" fmla="*/ 1442 h 1445"/>
                  <a:gd name="T38" fmla="*/ 652 w 768"/>
                  <a:gd name="T39" fmla="*/ 1421 h 1445"/>
                  <a:gd name="T40" fmla="*/ 652 w 768"/>
                  <a:gd name="T41" fmla="*/ 1421 h 1445"/>
                  <a:gd name="T42" fmla="*/ 486 w 768"/>
                  <a:gd name="T43" fmla="*/ 892 h 1445"/>
                  <a:gd name="T44" fmla="*/ 768 w 768"/>
                  <a:gd name="T45" fmla="*/ 892 h 1445"/>
                  <a:gd name="T46" fmla="*/ 768 w 768"/>
                  <a:gd name="T47" fmla="*/ 0 h 1445"/>
                  <a:gd name="T48" fmla="*/ 233 w 768"/>
                  <a:gd name="T49" fmla="*/ 1167 h 1445"/>
                  <a:gd name="T50" fmla="*/ 319 w 768"/>
                  <a:gd name="T51" fmla="*/ 892 h 1445"/>
                  <a:gd name="T52" fmla="*/ 367 w 768"/>
                  <a:gd name="T53" fmla="*/ 892 h 1445"/>
                  <a:gd name="T54" fmla="*/ 367 w 768"/>
                  <a:gd name="T55" fmla="*/ 1167 h 1445"/>
                  <a:gd name="T56" fmla="*/ 233 w 768"/>
                  <a:gd name="T57" fmla="*/ 1167 h 1445"/>
                  <a:gd name="T58" fmla="*/ 536 w 768"/>
                  <a:gd name="T59" fmla="*/ 1167 h 1445"/>
                  <a:gd name="T60" fmla="*/ 402 w 768"/>
                  <a:gd name="T61" fmla="*/ 1167 h 1445"/>
                  <a:gd name="T62" fmla="*/ 402 w 768"/>
                  <a:gd name="T63" fmla="*/ 892 h 1445"/>
                  <a:gd name="T64" fmla="*/ 449 w 768"/>
                  <a:gd name="T65" fmla="*/ 892 h 1445"/>
                  <a:gd name="T66" fmla="*/ 536 w 768"/>
                  <a:gd name="T67" fmla="*/ 1167 h 1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8" h="1445">
                    <a:moveTo>
                      <a:pt x="76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92"/>
                      <a:pt x="0" y="892"/>
                      <a:pt x="0" y="892"/>
                    </a:cubicBezTo>
                    <a:cubicBezTo>
                      <a:pt x="283" y="892"/>
                      <a:pt x="283" y="892"/>
                      <a:pt x="283" y="892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4" y="1430"/>
                      <a:pt x="119" y="1440"/>
                      <a:pt x="128" y="1442"/>
                    </a:cubicBezTo>
                    <a:cubicBezTo>
                      <a:pt x="138" y="1445"/>
                      <a:pt x="147" y="1440"/>
                      <a:pt x="150" y="1431"/>
                    </a:cubicBezTo>
                    <a:cubicBezTo>
                      <a:pt x="150" y="1431"/>
                      <a:pt x="150" y="1431"/>
                      <a:pt x="150" y="1431"/>
                    </a:cubicBezTo>
                    <a:cubicBezTo>
                      <a:pt x="222" y="1201"/>
                      <a:pt x="222" y="1201"/>
                      <a:pt x="222" y="1201"/>
                    </a:cubicBezTo>
                    <a:cubicBezTo>
                      <a:pt x="367" y="1201"/>
                      <a:pt x="367" y="1201"/>
                      <a:pt x="367" y="1201"/>
                    </a:cubicBezTo>
                    <a:cubicBezTo>
                      <a:pt x="367" y="1323"/>
                      <a:pt x="367" y="1323"/>
                      <a:pt x="367" y="1323"/>
                    </a:cubicBezTo>
                    <a:cubicBezTo>
                      <a:pt x="367" y="1332"/>
                      <a:pt x="375" y="1340"/>
                      <a:pt x="384" y="1340"/>
                    </a:cubicBezTo>
                    <a:cubicBezTo>
                      <a:pt x="394" y="1340"/>
                      <a:pt x="402" y="1332"/>
                      <a:pt x="402" y="1323"/>
                    </a:cubicBezTo>
                    <a:cubicBezTo>
                      <a:pt x="402" y="1201"/>
                      <a:pt x="402" y="1201"/>
                      <a:pt x="402" y="1201"/>
                    </a:cubicBezTo>
                    <a:cubicBezTo>
                      <a:pt x="546" y="1201"/>
                      <a:pt x="546" y="1201"/>
                      <a:pt x="546" y="120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21" y="1440"/>
                      <a:pt x="631" y="1445"/>
                      <a:pt x="640" y="1442"/>
                    </a:cubicBezTo>
                    <a:cubicBezTo>
                      <a:pt x="649" y="1440"/>
                      <a:pt x="654" y="1430"/>
                      <a:pt x="652" y="1421"/>
                    </a:cubicBezTo>
                    <a:cubicBezTo>
                      <a:pt x="652" y="1421"/>
                      <a:pt x="652" y="1421"/>
                      <a:pt x="652" y="1421"/>
                    </a:cubicBezTo>
                    <a:cubicBezTo>
                      <a:pt x="486" y="892"/>
                      <a:pt x="486" y="892"/>
                      <a:pt x="486" y="892"/>
                    </a:cubicBezTo>
                    <a:cubicBezTo>
                      <a:pt x="768" y="892"/>
                      <a:pt x="768" y="892"/>
                      <a:pt x="768" y="892"/>
                    </a:cubicBezTo>
                    <a:lnTo>
                      <a:pt x="768" y="0"/>
                    </a:lnTo>
                    <a:close/>
                    <a:moveTo>
                      <a:pt x="233" y="1167"/>
                    </a:moveTo>
                    <a:cubicBezTo>
                      <a:pt x="319" y="892"/>
                      <a:pt x="319" y="892"/>
                      <a:pt x="319" y="892"/>
                    </a:cubicBezTo>
                    <a:cubicBezTo>
                      <a:pt x="367" y="892"/>
                      <a:pt x="367" y="892"/>
                      <a:pt x="367" y="892"/>
                    </a:cubicBezTo>
                    <a:cubicBezTo>
                      <a:pt x="367" y="1167"/>
                      <a:pt x="367" y="1167"/>
                      <a:pt x="367" y="1167"/>
                    </a:cubicBezTo>
                    <a:lnTo>
                      <a:pt x="233" y="1167"/>
                    </a:lnTo>
                    <a:close/>
                    <a:moveTo>
                      <a:pt x="536" y="1167"/>
                    </a:moveTo>
                    <a:cubicBezTo>
                      <a:pt x="402" y="1167"/>
                      <a:pt x="402" y="1167"/>
                      <a:pt x="402" y="1167"/>
                    </a:cubicBezTo>
                    <a:cubicBezTo>
                      <a:pt x="402" y="892"/>
                      <a:pt x="402" y="892"/>
                      <a:pt x="402" y="892"/>
                    </a:cubicBezTo>
                    <a:cubicBezTo>
                      <a:pt x="449" y="892"/>
                      <a:pt x="449" y="892"/>
                      <a:pt x="449" y="892"/>
                    </a:cubicBezTo>
                    <a:lnTo>
                      <a:pt x="536" y="116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4638675" y="1200150"/>
                <a:ext cx="1098550" cy="127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4686300" y="1244600"/>
                <a:ext cx="1004888" cy="8731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Rectangle 15"/>
              <p:cNvSpPr>
                <a:spLocks noChangeArrowheads="1"/>
              </p:cNvSpPr>
              <p:nvPr/>
            </p:nvSpPr>
            <p:spPr bwMode="auto">
              <a:xfrm>
                <a:off x="4686300" y="1371600"/>
                <a:ext cx="1004888" cy="3111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Rectangle 16"/>
              <p:cNvSpPr>
                <a:spLocks noChangeArrowheads="1"/>
              </p:cNvSpPr>
              <p:nvPr/>
            </p:nvSpPr>
            <p:spPr bwMode="auto">
              <a:xfrm>
                <a:off x="4686300" y="1714500"/>
                <a:ext cx="641350" cy="719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5370513" y="1714500"/>
                <a:ext cx="320675" cy="7191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3711575" y="3378200"/>
              <a:ext cx="2019300" cy="3206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638550" y="1317625"/>
              <a:ext cx="1285875" cy="2233613"/>
              <a:chOff x="3638550" y="1317625"/>
              <a:chExt cx="1285875" cy="2233613"/>
            </a:xfrm>
            <a:solidFill>
              <a:schemeClr val="accent2"/>
            </a:solidFill>
          </p:grpSpPr>
          <p:sp>
            <p:nvSpPr>
              <p:cNvPr id="22" name="Oval 19"/>
              <p:cNvSpPr>
                <a:spLocks noChangeArrowheads="1"/>
              </p:cNvSpPr>
              <p:nvPr/>
            </p:nvSpPr>
            <p:spPr bwMode="auto">
              <a:xfrm>
                <a:off x="3890963" y="1317625"/>
                <a:ext cx="342900" cy="3413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>
                <a:off x="3638550" y="1698625"/>
                <a:ext cx="1285875" cy="1852613"/>
              </a:xfrm>
              <a:custGeom>
                <a:avLst/>
                <a:gdLst>
                  <a:gd name="T0" fmla="*/ 764 w 810"/>
                  <a:gd name="T1" fmla="*/ 0 h 1167"/>
                  <a:gd name="T2" fmla="*/ 403 w 810"/>
                  <a:gd name="T3" fmla="*/ 0 h 1167"/>
                  <a:gd name="T4" fmla="*/ 392 w 810"/>
                  <a:gd name="T5" fmla="*/ 0 h 1167"/>
                  <a:gd name="T6" fmla="*/ 345 w 810"/>
                  <a:gd name="T7" fmla="*/ 0 h 1167"/>
                  <a:gd name="T8" fmla="*/ 309 w 810"/>
                  <a:gd name="T9" fmla="*/ 173 h 1167"/>
                  <a:gd name="T10" fmla="*/ 278 w 810"/>
                  <a:gd name="T11" fmla="*/ 77 h 1167"/>
                  <a:gd name="T12" fmla="*/ 295 w 810"/>
                  <a:gd name="T13" fmla="*/ 54 h 1167"/>
                  <a:gd name="T14" fmla="*/ 267 w 810"/>
                  <a:gd name="T15" fmla="*/ 23 h 1167"/>
                  <a:gd name="T16" fmla="*/ 237 w 810"/>
                  <a:gd name="T17" fmla="*/ 52 h 1167"/>
                  <a:gd name="T18" fmla="*/ 255 w 810"/>
                  <a:gd name="T19" fmla="*/ 77 h 1167"/>
                  <a:gd name="T20" fmla="*/ 229 w 810"/>
                  <a:gd name="T21" fmla="*/ 173 h 1167"/>
                  <a:gd name="T22" fmla="*/ 188 w 810"/>
                  <a:gd name="T23" fmla="*/ 0 h 1167"/>
                  <a:gd name="T24" fmla="*/ 132 w 810"/>
                  <a:gd name="T25" fmla="*/ 0 h 1167"/>
                  <a:gd name="T26" fmla="*/ 96 w 810"/>
                  <a:gd name="T27" fmla="*/ 0 h 1167"/>
                  <a:gd name="T28" fmla="*/ 0 w 810"/>
                  <a:gd name="T29" fmla="*/ 107 h 1167"/>
                  <a:gd name="T30" fmla="*/ 0 w 810"/>
                  <a:gd name="T31" fmla="*/ 107 h 1167"/>
                  <a:gd name="T32" fmla="*/ 0 w 810"/>
                  <a:gd name="T33" fmla="*/ 548 h 1167"/>
                  <a:gd name="T34" fmla="*/ 0 w 810"/>
                  <a:gd name="T35" fmla="*/ 548 h 1167"/>
                  <a:gd name="T36" fmla="*/ 0 w 810"/>
                  <a:gd name="T37" fmla="*/ 548 h 1167"/>
                  <a:gd name="T38" fmla="*/ 46 w 810"/>
                  <a:gd name="T39" fmla="*/ 594 h 1167"/>
                  <a:gd name="T40" fmla="*/ 93 w 810"/>
                  <a:gd name="T41" fmla="*/ 548 h 1167"/>
                  <a:gd name="T42" fmla="*/ 93 w 810"/>
                  <a:gd name="T43" fmla="*/ 548 h 1167"/>
                  <a:gd name="T44" fmla="*/ 93 w 810"/>
                  <a:gd name="T45" fmla="*/ 183 h 1167"/>
                  <a:gd name="T46" fmla="*/ 132 w 810"/>
                  <a:gd name="T47" fmla="*/ 183 h 1167"/>
                  <a:gd name="T48" fmla="*/ 132 w 810"/>
                  <a:gd name="T49" fmla="*/ 567 h 1167"/>
                  <a:gd name="T50" fmla="*/ 132 w 810"/>
                  <a:gd name="T51" fmla="*/ 1111 h 1167"/>
                  <a:gd name="T52" fmla="*/ 189 w 810"/>
                  <a:gd name="T53" fmla="*/ 1167 h 1167"/>
                  <a:gd name="T54" fmla="*/ 245 w 810"/>
                  <a:gd name="T55" fmla="*/ 1111 h 1167"/>
                  <a:gd name="T56" fmla="*/ 245 w 810"/>
                  <a:gd name="T57" fmla="*/ 567 h 1167"/>
                  <a:gd name="T58" fmla="*/ 289 w 810"/>
                  <a:gd name="T59" fmla="*/ 567 h 1167"/>
                  <a:gd name="T60" fmla="*/ 289 w 810"/>
                  <a:gd name="T61" fmla="*/ 1111 h 1167"/>
                  <a:gd name="T62" fmla="*/ 346 w 810"/>
                  <a:gd name="T63" fmla="*/ 1167 h 1167"/>
                  <a:gd name="T64" fmla="*/ 403 w 810"/>
                  <a:gd name="T65" fmla="*/ 1111 h 1167"/>
                  <a:gd name="T66" fmla="*/ 403 w 810"/>
                  <a:gd name="T67" fmla="*/ 627 h 1167"/>
                  <a:gd name="T68" fmla="*/ 403 w 810"/>
                  <a:gd name="T69" fmla="*/ 567 h 1167"/>
                  <a:gd name="T70" fmla="*/ 403 w 810"/>
                  <a:gd name="T71" fmla="*/ 183 h 1167"/>
                  <a:gd name="T72" fmla="*/ 403 w 810"/>
                  <a:gd name="T73" fmla="*/ 93 h 1167"/>
                  <a:gd name="T74" fmla="*/ 764 w 810"/>
                  <a:gd name="T75" fmla="*/ 93 h 1167"/>
                  <a:gd name="T76" fmla="*/ 810 w 810"/>
                  <a:gd name="T77" fmla="*/ 47 h 1167"/>
                  <a:gd name="T78" fmla="*/ 764 w 810"/>
                  <a:gd name="T79" fmla="*/ 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10" h="1167">
                    <a:moveTo>
                      <a:pt x="764" y="0"/>
                    </a:moveTo>
                    <a:cubicBezTo>
                      <a:pt x="403" y="0"/>
                      <a:pt x="403" y="0"/>
                      <a:pt x="403" y="0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333" y="137"/>
                      <a:pt x="309" y="173"/>
                      <a:pt x="309" y="173"/>
                    </a:cubicBezTo>
                    <a:cubicBezTo>
                      <a:pt x="278" y="77"/>
                      <a:pt x="278" y="77"/>
                      <a:pt x="278" y="77"/>
                    </a:cubicBezTo>
                    <a:cubicBezTo>
                      <a:pt x="295" y="54"/>
                      <a:pt x="295" y="54"/>
                      <a:pt x="295" y="54"/>
                    </a:cubicBezTo>
                    <a:cubicBezTo>
                      <a:pt x="267" y="23"/>
                      <a:pt x="267" y="23"/>
                      <a:pt x="267" y="23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55" y="77"/>
                      <a:pt x="255" y="77"/>
                      <a:pt x="255" y="77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05" y="147"/>
                      <a:pt x="192" y="44"/>
                      <a:pt x="18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50" y="0"/>
                      <a:pt x="0" y="29"/>
                      <a:pt x="0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73"/>
                      <a:pt x="21" y="594"/>
                      <a:pt x="46" y="594"/>
                    </a:cubicBezTo>
                    <a:cubicBezTo>
                      <a:pt x="72" y="594"/>
                      <a:pt x="93" y="573"/>
                      <a:pt x="93" y="548"/>
                    </a:cubicBezTo>
                    <a:cubicBezTo>
                      <a:pt x="93" y="548"/>
                      <a:pt x="93" y="548"/>
                      <a:pt x="93" y="548"/>
                    </a:cubicBezTo>
                    <a:cubicBezTo>
                      <a:pt x="93" y="183"/>
                      <a:pt x="93" y="183"/>
                      <a:pt x="93" y="183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132" y="567"/>
                      <a:pt x="132" y="567"/>
                      <a:pt x="132" y="567"/>
                    </a:cubicBezTo>
                    <a:cubicBezTo>
                      <a:pt x="132" y="1111"/>
                      <a:pt x="132" y="1111"/>
                      <a:pt x="132" y="1111"/>
                    </a:cubicBezTo>
                    <a:cubicBezTo>
                      <a:pt x="132" y="1142"/>
                      <a:pt x="157" y="1167"/>
                      <a:pt x="189" y="1167"/>
                    </a:cubicBezTo>
                    <a:cubicBezTo>
                      <a:pt x="220" y="1167"/>
                      <a:pt x="245" y="1142"/>
                      <a:pt x="245" y="1111"/>
                    </a:cubicBezTo>
                    <a:cubicBezTo>
                      <a:pt x="245" y="567"/>
                      <a:pt x="245" y="567"/>
                      <a:pt x="245" y="567"/>
                    </a:cubicBezTo>
                    <a:cubicBezTo>
                      <a:pt x="289" y="567"/>
                      <a:pt x="289" y="567"/>
                      <a:pt x="289" y="567"/>
                    </a:cubicBezTo>
                    <a:cubicBezTo>
                      <a:pt x="289" y="1111"/>
                      <a:pt x="289" y="1111"/>
                      <a:pt x="289" y="1111"/>
                    </a:cubicBezTo>
                    <a:cubicBezTo>
                      <a:pt x="289" y="1142"/>
                      <a:pt x="315" y="1167"/>
                      <a:pt x="346" y="1167"/>
                    </a:cubicBezTo>
                    <a:cubicBezTo>
                      <a:pt x="377" y="1167"/>
                      <a:pt x="403" y="1142"/>
                      <a:pt x="403" y="1111"/>
                    </a:cubicBezTo>
                    <a:cubicBezTo>
                      <a:pt x="403" y="627"/>
                      <a:pt x="403" y="627"/>
                      <a:pt x="403" y="627"/>
                    </a:cubicBezTo>
                    <a:cubicBezTo>
                      <a:pt x="403" y="567"/>
                      <a:pt x="403" y="567"/>
                      <a:pt x="403" y="567"/>
                    </a:cubicBezTo>
                    <a:cubicBezTo>
                      <a:pt x="403" y="183"/>
                      <a:pt x="403" y="183"/>
                      <a:pt x="403" y="183"/>
                    </a:cubicBezTo>
                    <a:cubicBezTo>
                      <a:pt x="403" y="93"/>
                      <a:pt x="403" y="93"/>
                      <a:pt x="403" y="93"/>
                    </a:cubicBezTo>
                    <a:cubicBezTo>
                      <a:pt x="764" y="93"/>
                      <a:pt x="764" y="93"/>
                      <a:pt x="764" y="93"/>
                    </a:cubicBezTo>
                    <a:cubicBezTo>
                      <a:pt x="789" y="93"/>
                      <a:pt x="810" y="72"/>
                      <a:pt x="810" y="47"/>
                    </a:cubicBezTo>
                    <a:cubicBezTo>
                      <a:pt x="810" y="21"/>
                      <a:pt x="789" y="0"/>
                      <a:pt x="7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1063" y="3573463"/>
              <a:ext cx="568325" cy="723900"/>
              <a:chOff x="3421063" y="3573463"/>
              <a:chExt cx="568325" cy="723900"/>
            </a:xfrm>
            <a:solidFill>
              <a:schemeClr val="accent1"/>
            </a:solidFill>
          </p:grpSpPr>
          <p:sp>
            <p:nvSpPr>
              <p:cNvPr id="20" name="Oval 21"/>
              <p:cNvSpPr>
                <a:spLocks noChangeArrowheads="1"/>
              </p:cNvSpPr>
              <p:nvPr/>
            </p:nvSpPr>
            <p:spPr bwMode="auto">
              <a:xfrm>
                <a:off x="3568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22"/>
              <p:cNvSpPr/>
              <p:nvPr/>
            </p:nvSpPr>
            <p:spPr bwMode="auto">
              <a:xfrm>
                <a:off x="3421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098925" y="3573463"/>
              <a:ext cx="566738" cy="723900"/>
              <a:chOff x="4098925" y="3573463"/>
              <a:chExt cx="566738" cy="723900"/>
            </a:xfrm>
            <a:solidFill>
              <a:schemeClr val="accent1"/>
            </a:solidFill>
          </p:grpSpPr>
          <p:sp>
            <p:nvSpPr>
              <p:cNvPr id="18" name="Oval 23"/>
              <p:cNvSpPr>
                <a:spLocks noChangeArrowheads="1"/>
              </p:cNvSpPr>
              <p:nvPr/>
            </p:nvSpPr>
            <p:spPr bwMode="auto">
              <a:xfrm>
                <a:off x="4246563" y="3573463"/>
                <a:ext cx="276225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4"/>
              <p:cNvSpPr/>
              <p:nvPr/>
            </p:nvSpPr>
            <p:spPr bwMode="auto">
              <a:xfrm>
                <a:off x="4098925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3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776788" y="3573463"/>
              <a:ext cx="566738" cy="723900"/>
              <a:chOff x="4776788" y="3573463"/>
              <a:chExt cx="566738" cy="723900"/>
            </a:xfrm>
            <a:solidFill>
              <a:schemeClr val="accent1"/>
            </a:solidFill>
          </p:grpSpPr>
          <p:sp>
            <p:nvSpPr>
              <p:cNvPr id="16" name="Oval 25"/>
              <p:cNvSpPr>
                <a:spLocks noChangeArrowheads="1"/>
              </p:cNvSpPr>
              <p:nvPr/>
            </p:nvSpPr>
            <p:spPr bwMode="auto">
              <a:xfrm>
                <a:off x="4922838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4776788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1" y="0"/>
                      <a:pt x="33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2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453063" y="3573463"/>
              <a:ext cx="568325" cy="723900"/>
              <a:chOff x="5453063" y="3573463"/>
              <a:chExt cx="568325" cy="723900"/>
            </a:xfrm>
            <a:solidFill>
              <a:schemeClr val="accent1"/>
            </a:solidFill>
          </p:grpSpPr>
          <p:sp>
            <p:nvSpPr>
              <p:cNvPr id="14" name="Oval 27"/>
              <p:cNvSpPr>
                <a:spLocks noChangeArrowheads="1"/>
              </p:cNvSpPr>
              <p:nvPr/>
            </p:nvSpPr>
            <p:spPr bwMode="auto">
              <a:xfrm>
                <a:off x="5600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8"/>
              <p:cNvSpPr/>
              <p:nvPr/>
            </p:nvSpPr>
            <p:spPr bwMode="auto">
              <a:xfrm>
                <a:off x="5453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2" name="菱形 1"/>
          <p:cNvSpPr/>
          <p:nvPr/>
        </p:nvSpPr>
        <p:spPr>
          <a:xfrm>
            <a:off x="2840178" y="451597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2875533" y="1167143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3515517" y="695082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2742243" y="413378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3685809" y="841362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2527733" y="413376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3800475" y="95885"/>
            <a:ext cx="5417820" cy="48320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回答话术：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我是一个性格稳重，做事情比较认真的人（内向）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我在沟通方面比较有优势，表达能力比较好(外向)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我是一个责任感比较强的人，只要我答应朋友或别人的事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情，我都会说到做到的。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我现在还年轻，不怕辛苦，能够承受压力，所以在工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作中加班、出差，我都没有什么问题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自己说自己的优点不太好说啊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第三方：  我之前有一个朋友，说我心态好，不愁事，不怕事，有事肯定会想出办法解决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82737" y="1412186"/>
            <a:ext cx="2748648" cy="3347709"/>
            <a:chOff x="3421063" y="1130300"/>
            <a:chExt cx="2600325" cy="3167063"/>
          </a:xfrm>
        </p:grpSpPr>
        <p:grpSp>
          <p:nvGrpSpPr>
            <p:cNvPr id="7" name="组合 6"/>
            <p:cNvGrpSpPr/>
            <p:nvPr/>
          </p:nvGrpSpPr>
          <p:grpSpPr>
            <a:xfrm>
              <a:off x="4578350" y="1130300"/>
              <a:ext cx="1219200" cy="2293938"/>
              <a:chOff x="4578350" y="1130300"/>
              <a:chExt cx="1219200" cy="2293938"/>
            </a:xfrm>
          </p:grpSpPr>
          <p:sp>
            <p:nvSpPr>
              <p:cNvPr id="24" name="Freeform 12"/>
              <p:cNvSpPr>
                <a:spLocks noEditPoints="1"/>
              </p:cNvSpPr>
              <p:nvPr/>
            </p:nvSpPr>
            <p:spPr bwMode="auto">
              <a:xfrm>
                <a:off x="4578350" y="1130300"/>
                <a:ext cx="1219200" cy="2293938"/>
              </a:xfrm>
              <a:custGeom>
                <a:avLst/>
                <a:gdLst>
                  <a:gd name="T0" fmla="*/ 768 w 768"/>
                  <a:gd name="T1" fmla="*/ 0 h 1445"/>
                  <a:gd name="T2" fmla="*/ 0 w 768"/>
                  <a:gd name="T3" fmla="*/ 0 h 1445"/>
                  <a:gd name="T4" fmla="*/ 0 w 768"/>
                  <a:gd name="T5" fmla="*/ 892 h 1445"/>
                  <a:gd name="T6" fmla="*/ 283 w 768"/>
                  <a:gd name="T7" fmla="*/ 892 h 1445"/>
                  <a:gd name="T8" fmla="*/ 117 w 768"/>
                  <a:gd name="T9" fmla="*/ 1421 h 1445"/>
                  <a:gd name="T10" fmla="*/ 117 w 768"/>
                  <a:gd name="T11" fmla="*/ 1421 h 1445"/>
                  <a:gd name="T12" fmla="*/ 128 w 768"/>
                  <a:gd name="T13" fmla="*/ 1442 h 1445"/>
                  <a:gd name="T14" fmla="*/ 150 w 768"/>
                  <a:gd name="T15" fmla="*/ 1431 h 1445"/>
                  <a:gd name="T16" fmla="*/ 150 w 768"/>
                  <a:gd name="T17" fmla="*/ 1431 h 1445"/>
                  <a:gd name="T18" fmla="*/ 222 w 768"/>
                  <a:gd name="T19" fmla="*/ 1201 h 1445"/>
                  <a:gd name="T20" fmla="*/ 367 w 768"/>
                  <a:gd name="T21" fmla="*/ 1201 h 1445"/>
                  <a:gd name="T22" fmla="*/ 367 w 768"/>
                  <a:gd name="T23" fmla="*/ 1323 h 1445"/>
                  <a:gd name="T24" fmla="*/ 384 w 768"/>
                  <a:gd name="T25" fmla="*/ 1340 h 1445"/>
                  <a:gd name="T26" fmla="*/ 402 w 768"/>
                  <a:gd name="T27" fmla="*/ 1323 h 1445"/>
                  <a:gd name="T28" fmla="*/ 402 w 768"/>
                  <a:gd name="T29" fmla="*/ 1201 h 1445"/>
                  <a:gd name="T30" fmla="*/ 546 w 768"/>
                  <a:gd name="T31" fmla="*/ 1201 h 1445"/>
                  <a:gd name="T32" fmla="*/ 618 w 768"/>
                  <a:gd name="T33" fmla="*/ 1431 h 1445"/>
                  <a:gd name="T34" fmla="*/ 618 w 768"/>
                  <a:gd name="T35" fmla="*/ 1431 h 1445"/>
                  <a:gd name="T36" fmla="*/ 640 w 768"/>
                  <a:gd name="T37" fmla="*/ 1442 h 1445"/>
                  <a:gd name="T38" fmla="*/ 652 w 768"/>
                  <a:gd name="T39" fmla="*/ 1421 h 1445"/>
                  <a:gd name="T40" fmla="*/ 652 w 768"/>
                  <a:gd name="T41" fmla="*/ 1421 h 1445"/>
                  <a:gd name="T42" fmla="*/ 486 w 768"/>
                  <a:gd name="T43" fmla="*/ 892 h 1445"/>
                  <a:gd name="T44" fmla="*/ 768 w 768"/>
                  <a:gd name="T45" fmla="*/ 892 h 1445"/>
                  <a:gd name="T46" fmla="*/ 768 w 768"/>
                  <a:gd name="T47" fmla="*/ 0 h 1445"/>
                  <a:gd name="T48" fmla="*/ 233 w 768"/>
                  <a:gd name="T49" fmla="*/ 1167 h 1445"/>
                  <a:gd name="T50" fmla="*/ 319 w 768"/>
                  <a:gd name="T51" fmla="*/ 892 h 1445"/>
                  <a:gd name="T52" fmla="*/ 367 w 768"/>
                  <a:gd name="T53" fmla="*/ 892 h 1445"/>
                  <a:gd name="T54" fmla="*/ 367 w 768"/>
                  <a:gd name="T55" fmla="*/ 1167 h 1445"/>
                  <a:gd name="T56" fmla="*/ 233 w 768"/>
                  <a:gd name="T57" fmla="*/ 1167 h 1445"/>
                  <a:gd name="T58" fmla="*/ 536 w 768"/>
                  <a:gd name="T59" fmla="*/ 1167 h 1445"/>
                  <a:gd name="T60" fmla="*/ 402 w 768"/>
                  <a:gd name="T61" fmla="*/ 1167 h 1445"/>
                  <a:gd name="T62" fmla="*/ 402 w 768"/>
                  <a:gd name="T63" fmla="*/ 892 h 1445"/>
                  <a:gd name="T64" fmla="*/ 449 w 768"/>
                  <a:gd name="T65" fmla="*/ 892 h 1445"/>
                  <a:gd name="T66" fmla="*/ 536 w 768"/>
                  <a:gd name="T67" fmla="*/ 1167 h 1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8" h="1445">
                    <a:moveTo>
                      <a:pt x="76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92"/>
                      <a:pt x="0" y="892"/>
                      <a:pt x="0" y="892"/>
                    </a:cubicBezTo>
                    <a:cubicBezTo>
                      <a:pt x="283" y="892"/>
                      <a:pt x="283" y="892"/>
                      <a:pt x="283" y="892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4" y="1430"/>
                      <a:pt x="119" y="1440"/>
                      <a:pt x="128" y="1442"/>
                    </a:cubicBezTo>
                    <a:cubicBezTo>
                      <a:pt x="138" y="1445"/>
                      <a:pt x="147" y="1440"/>
                      <a:pt x="150" y="1431"/>
                    </a:cubicBezTo>
                    <a:cubicBezTo>
                      <a:pt x="150" y="1431"/>
                      <a:pt x="150" y="1431"/>
                      <a:pt x="150" y="1431"/>
                    </a:cubicBezTo>
                    <a:cubicBezTo>
                      <a:pt x="222" y="1201"/>
                      <a:pt x="222" y="1201"/>
                      <a:pt x="222" y="1201"/>
                    </a:cubicBezTo>
                    <a:cubicBezTo>
                      <a:pt x="367" y="1201"/>
                      <a:pt x="367" y="1201"/>
                      <a:pt x="367" y="1201"/>
                    </a:cubicBezTo>
                    <a:cubicBezTo>
                      <a:pt x="367" y="1323"/>
                      <a:pt x="367" y="1323"/>
                      <a:pt x="367" y="1323"/>
                    </a:cubicBezTo>
                    <a:cubicBezTo>
                      <a:pt x="367" y="1332"/>
                      <a:pt x="375" y="1340"/>
                      <a:pt x="384" y="1340"/>
                    </a:cubicBezTo>
                    <a:cubicBezTo>
                      <a:pt x="394" y="1340"/>
                      <a:pt x="402" y="1332"/>
                      <a:pt x="402" y="1323"/>
                    </a:cubicBezTo>
                    <a:cubicBezTo>
                      <a:pt x="402" y="1201"/>
                      <a:pt x="402" y="1201"/>
                      <a:pt x="402" y="1201"/>
                    </a:cubicBezTo>
                    <a:cubicBezTo>
                      <a:pt x="546" y="1201"/>
                      <a:pt x="546" y="1201"/>
                      <a:pt x="546" y="120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21" y="1440"/>
                      <a:pt x="631" y="1445"/>
                      <a:pt x="640" y="1442"/>
                    </a:cubicBezTo>
                    <a:cubicBezTo>
                      <a:pt x="649" y="1440"/>
                      <a:pt x="654" y="1430"/>
                      <a:pt x="652" y="1421"/>
                    </a:cubicBezTo>
                    <a:cubicBezTo>
                      <a:pt x="652" y="1421"/>
                      <a:pt x="652" y="1421"/>
                      <a:pt x="652" y="1421"/>
                    </a:cubicBezTo>
                    <a:cubicBezTo>
                      <a:pt x="486" y="892"/>
                      <a:pt x="486" y="892"/>
                      <a:pt x="486" y="892"/>
                    </a:cubicBezTo>
                    <a:cubicBezTo>
                      <a:pt x="768" y="892"/>
                      <a:pt x="768" y="892"/>
                      <a:pt x="768" y="892"/>
                    </a:cubicBezTo>
                    <a:lnTo>
                      <a:pt x="768" y="0"/>
                    </a:lnTo>
                    <a:close/>
                    <a:moveTo>
                      <a:pt x="233" y="1167"/>
                    </a:moveTo>
                    <a:cubicBezTo>
                      <a:pt x="319" y="892"/>
                      <a:pt x="319" y="892"/>
                      <a:pt x="319" y="892"/>
                    </a:cubicBezTo>
                    <a:cubicBezTo>
                      <a:pt x="367" y="892"/>
                      <a:pt x="367" y="892"/>
                      <a:pt x="367" y="892"/>
                    </a:cubicBezTo>
                    <a:cubicBezTo>
                      <a:pt x="367" y="1167"/>
                      <a:pt x="367" y="1167"/>
                      <a:pt x="367" y="1167"/>
                    </a:cubicBezTo>
                    <a:lnTo>
                      <a:pt x="233" y="1167"/>
                    </a:lnTo>
                    <a:close/>
                    <a:moveTo>
                      <a:pt x="536" y="1167"/>
                    </a:moveTo>
                    <a:cubicBezTo>
                      <a:pt x="402" y="1167"/>
                      <a:pt x="402" y="1167"/>
                      <a:pt x="402" y="1167"/>
                    </a:cubicBezTo>
                    <a:cubicBezTo>
                      <a:pt x="402" y="892"/>
                      <a:pt x="402" y="892"/>
                      <a:pt x="402" y="892"/>
                    </a:cubicBezTo>
                    <a:cubicBezTo>
                      <a:pt x="449" y="892"/>
                      <a:pt x="449" y="892"/>
                      <a:pt x="449" y="892"/>
                    </a:cubicBezTo>
                    <a:lnTo>
                      <a:pt x="536" y="116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4638675" y="1200150"/>
                <a:ext cx="1098550" cy="127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4686300" y="1244600"/>
                <a:ext cx="1004888" cy="8731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Rectangle 15"/>
              <p:cNvSpPr>
                <a:spLocks noChangeArrowheads="1"/>
              </p:cNvSpPr>
              <p:nvPr/>
            </p:nvSpPr>
            <p:spPr bwMode="auto">
              <a:xfrm>
                <a:off x="4686300" y="1371600"/>
                <a:ext cx="1004888" cy="3111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Rectangle 16"/>
              <p:cNvSpPr>
                <a:spLocks noChangeArrowheads="1"/>
              </p:cNvSpPr>
              <p:nvPr/>
            </p:nvSpPr>
            <p:spPr bwMode="auto">
              <a:xfrm>
                <a:off x="4686300" y="1714500"/>
                <a:ext cx="641350" cy="719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5370513" y="1714500"/>
                <a:ext cx="320675" cy="7191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3711575" y="3378200"/>
              <a:ext cx="2019300" cy="3206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638550" y="1317625"/>
              <a:ext cx="1285875" cy="2233613"/>
              <a:chOff x="3638550" y="1317625"/>
              <a:chExt cx="1285875" cy="2233613"/>
            </a:xfrm>
            <a:solidFill>
              <a:schemeClr val="accent2"/>
            </a:solidFill>
          </p:grpSpPr>
          <p:sp>
            <p:nvSpPr>
              <p:cNvPr id="22" name="Oval 19"/>
              <p:cNvSpPr>
                <a:spLocks noChangeArrowheads="1"/>
              </p:cNvSpPr>
              <p:nvPr/>
            </p:nvSpPr>
            <p:spPr bwMode="auto">
              <a:xfrm>
                <a:off x="3890963" y="1317625"/>
                <a:ext cx="342900" cy="3413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>
                <a:off x="3638550" y="1698625"/>
                <a:ext cx="1285875" cy="1852613"/>
              </a:xfrm>
              <a:custGeom>
                <a:avLst/>
                <a:gdLst>
                  <a:gd name="T0" fmla="*/ 764 w 810"/>
                  <a:gd name="T1" fmla="*/ 0 h 1167"/>
                  <a:gd name="T2" fmla="*/ 403 w 810"/>
                  <a:gd name="T3" fmla="*/ 0 h 1167"/>
                  <a:gd name="T4" fmla="*/ 392 w 810"/>
                  <a:gd name="T5" fmla="*/ 0 h 1167"/>
                  <a:gd name="T6" fmla="*/ 345 w 810"/>
                  <a:gd name="T7" fmla="*/ 0 h 1167"/>
                  <a:gd name="T8" fmla="*/ 309 w 810"/>
                  <a:gd name="T9" fmla="*/ 173 h 1167"/>
                  <a:gd name="T10" fmla="*/ 278 w 810"/>
                  <a:gd name="T11" fmla="*/ 77 h 1167"/>
                  <a:gd name="T12" fmla="*/ 295 w 810"/>
                  <a:gd name="T13" fmla="*/ 54 h 1167"/>
                  <a:gd name="T14" fmla="*/ 267 w 810"/>
                  <a:gd name="T15" fmla="*/ 23 h 1167"/>
                  <a:gd name="T16" fmla="*/ 237 w 810"/>
                  <a:gd name="T17" fmla="*/ 52 h 1167"/>
                  <a:gd name="T18" fmla="*/ 255 w 810"/>
                  <a:gd name="T19" fmla="*/ 77 h 1167"/>
                  <a:gd name="T20" fmla="*/ 229 w 810"/>
                  <a:gd name="T21" fmla="*/ 173 h 1167"/>
                  <a:gd name="T22" fmla="*/ 188 w 810"/>
                  <a:gd name="T23" fmla="*/ 0 h 1167"/>
                  <a:gd name="T24" fmla="*/ 132 w 810"/>
                  <a:gd name="T25" fmla="*/ 0 h 1167"/>
                  <a:gd name="T26" fmla="*/ 96 w 810"/>
                  <a:gd name="T27" fmla="*/ 0 h 1167"/>
                  <a:gd name="T28" fmla="*/ 0 w 810"/>
                  <a:gd name="T29" fmla="*/ 107 h 1167"/>
                  <a:gd name="T30" fmla="*/ 0 w 810"/>
                  <a:gd name="T31" fmla="*/ 107 h 1167"/>
                  <a:gd name="T32" fmla="*/ 0 w 810"/>
                  <a:gd name="T33" fmla="*/ 548 h 1167"/>
                  <a:gd name="T34" fmla="*/ 0 w 810"/>
                  <a:gd name="T35" fmla="*/ 548 h 1167"/>
                  <a:gd name="T36" fmla="*/ 0 w 810"/>
                  <a:gd name="T37" fmla="*/ 548 h 1167"/>
                  <a:gd name="T38" fmla="*/ 46 w 810"/>
                  <a:gd name="T39" fmla="*/ 594 h 1167"/>
                  <a:gd name="T40" fmla="*/ 93 w 810"/>
                  <a:gd name="T41" fmla="*/ 548 h 1167"/>
                  <a:gd name="T42" fmla="*/ 93 w 810"/>
                  <a:gd name="T43" fmla="*/ 548 h 1167"/>
                  <a:gd name="T44" fmla="*/ 93 w 810"/>
                  <a:gd name="T45" fmla="*/ 183 h 1167"/>
                  <a:gd name="T46" fmla="*/ 132 w 810"/>
                  <a:gd name="T47" fmla="*/ 183 h 1167"/>
                  <a:gd name="T48" fmla="*/ 132 w 810"/>
                  <a:gd name="T49" fmla="*/ 567 h 1167"/>
                  <a:gd name="T50" fmla="*/ 132 w 810"/>
                  <a:gd name="T51" fmla="*/ 1111 h 1167"/>
                  <a:gd name="T52" fmla="*/ 189 w 810"/>
                  <a:gd name="T53" fmla="*/ 1167 h 1167"/>
                  <a:gd name="T54" fmla="*/ 245 w 810"/>
                  <a:gd name="T55" fmla="*/ 1111 h 1167"/>
                  <a:gd name="T56" fmla="*/ 245 w 810"/>
                  <a:gd name="T57" fmla="*/ 567 h 1167"/>
                  <a:gd name="T58" fmla="*/ 289 w 810"/>
                  <a:gd name="T59" fmla="*/ 567 h 1167"/>
                  <a:gd name="T60" fmla="*/ 289 w 810"/>
                  <a:gd name="T61" fmla="*/ 1111 h 1167"/>
                  <a:gd name="T62" fmla="*/ 346 w 810"/>
                  <a:gd name="T63" fmla="*/ 1167 h 1167"/>
                  <a:gd name="T64" fmla="*/ 403 w 810"/>
                  <a:gd name="T65" fmla="*/ 1111 h 1167"/>
                  <a:gd name="T66" fmla="*/ 403 w 810"/>
                  <a:gd name="T67" fmla="*/ 627 h 1167"/>
                  <a:gd name="T68" fmla="*/ 403 w 810"/>
                  <a:gd name="T69" fmla="*/ 567 h 1167"/>
                  <a:gd name="T70" fmla="*/ 403 w 810"/>
                  <a:gd name="T71" fmla="*/ 183 h 1167"/>
                  <a:gd name="T72" fmla="*/ 403 w 810"/>
                  <a:gd name="T73" fmla="*/ 93 h 1167"/>
                  <a:gd name="T74" fmla="*/ 764 w 810"/>
                  <a:gd name="T75" fmla="*/ 93 h 1167"/>
                  <a:gd name="T76" fmla="*/ 810 w 810"/>
                  <a:gd name="T77" fmla="*/ 47 h 1167"/>
                  <a:gd name="T78" fmla="*/ 764 w 810"/>
                  <a:gd name="T79" fmla="*/ 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10" h="1167">
                    <a:moveTo>
                      <a:pt x="764" y="0"/>
                    </a:moveTo>
                    <a:cubicBezTo>
                      <a:pt x="403" y="0"/>
                      <a:pt x="403" y="0"/>
                      <a:pt x="403" y="0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333" y="137"/>
                      <a:pt x="309" y="173"/>
                      <a:pt x="309" y="173"/>
                    </a:cubicBezTo>
                    <a:cubicBezTo>
                      <a:pt x="278" y="77"/>
                      <a:pt x="278" y="77"/>
                      <a:pt x="278" y="77"/>
                    </a:cubicBezTo>
                    <a:cubicBezTo>
                      <a:pt x="295" y="54"/>
                      <a:pt x="295" y="54"/>
                      <a:pt x="295" y="54"/>
                    </a:cubicBezTo>
                    <a:cubicBezTo>
                      <a:pt x="267" y="23"/>
                      <a:pt x="267" y="23"/>
                      <a:pt x="267" y="23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55" y="77"/>
                      <a:pt x="255" y="77"/>
                      <a:pt x="255" y="77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05" y="147"/>
                      <a:pt x="192" y="44"/>
                      <a:pt x="18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50" y="0"/>
                      <a:pt x="0" y="29"/>
                      <a:pt x="0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73"/>
                      <a:pt x="21" y="594"/>
                      <a:pt x="46" y="594"/>
                    </a:cubicBezTo>
                    <a:cubicBezTo>
                      <a:pt x="72" y="594"/>
                      <a:pt x="93" y="573"/>
                      <a:pt x="93" y="548"/>
                    </a:cubicBezTo>
                    <a:cubicBezTo>
                      <a:pt x="93" y="548"/>
                      <a:pt x="93" y="548"/>
                      <a:pt x="93" y="548"/>
                    </a:cubicBezTo>
                    <a:cubicBezTo>
                      <a:pt x="93" y="183"/>
                      <a:pt x="93" y="183"/>
                      <a:pt x="93" y="183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132" y="567"/>
                      <a:pt x="132" y="567"/>
                      <a:pt x="132" y="567"/>
                    </a:cubicBezTo>
                    <a:cubicBezTo>
                      <a:pt x="132" y="1111"/>
                      <a:pt x="132" y="1111"/>
                      <a:pt x="132" y="1111"/>
                    </a:cubicBezTo>
                    <a:cubicBezTo>
                      <a:pt x="132" y="1142"/>
                      <a:pt x="157" y="1167"/>
                      <a:pt x="189" y="1167"/>
                    </a:cubicBezTo>
                    <a:cubicBezTo>
                      <a:pt x="220" y="1167"/>
                      <a:pt x="245" y="1142"/>
                      <a:pt x="245" y="1111"/>
                    </a:cubicBezTo>
                    <a:cubicBezTo>
                      <a:pt x="245" y="567"/>
                      <a:pt x="245" y="567"/>
                      <a:pt x="245" y="567"/>
                    </a:cubicBezTo>
                    <a:cubicBezTo>
                      <a:pt x="289" y="567"/>
                      <a:pt x="289" y="567"/>
                      <a:pt x="289" y="567"/>
                    </a:cubicBezTo>
                    <a:cubicBezTo>
                      <a:pt x="289" y="1111"/>
                      <a:pt x="289" y="1111"/>
                      <a:pt x="289" y="1111"/>
                    </a:cubicBezTo>
                    <a:cubicBezTo>
                      <a:pt x="289" y="1142"/>
                      <a:pt x="315" y="1167"/>
                      <a:pt x="346" y="1167"/>
                    </a:cubicBezTo>
                    <a:cubicBezTo>
                      <a:pt x="377" y="1167"/>
                      <a:pt x="403" y="1142"/>
                      <a:pt x="403" y="1111"/>
                    </a:cubicBezTo>
                    <a:cubicBezTo>
                      <a:pt x="403" y="627"/>
                      <a:pt x="403" y="627"/>
                      <a:pt x="403" y="627"/>
                    </a:cubicBezTo>
                    <a:cubicBezTo>
                      <a:pt x="403" y="567"/>
                      <a:pt x="403" y="567"/>
                      <a:pt x="403" y="567"/>
                    </a:cubicBezTo>
                    <a:cubicBezTo>
                      <a:pt x="403" y="183"/>
                      <a:pt x="403" y="183"/>
                      <a:pt x="403" y="183"/>
                    </a:cubicBezTo>
                    <a:cubicBezTo>
                      <a:pt x="403" y="93"/>
                      <a:pt x="403" y="93"/>
                      <a:pt x="403" y="93"/>
                    </a:cubicBezTo>
                    <a:cubicBezTo>
                      <a:pt x="764" y="93"/>
                      <a:pt x="764" y="93"/>
                      <a:pt x="764" y="93"/>
                    </a:cubicBezTo>
                    <a:cubicBezTo>
                      <a:pt x="789" y="93"/>
                      <a:pt x="810" y="72"/>
                      <a:pt x="810" y="47"/>
                    </a:cubicBezTo>
                    <a:cubicBezTo>
                      <a:pt x="810" y="21"/>
                      <a:pt x="789" y="0"/>
                      <a:pt x="7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1063" y="3573463"/>
              <a:ext cx="568325" cy="723900"/>
              <a:chOff x="3421063" y="3573463"/>
              <a:chExt cx="568325" cy="723900"/>
            </a:xfrm>
            <a:solidFill>
              <a:schemeClr val="accent1"/>
            </a:solidFill>
          </p:grpSpPr>
          <p:sp>
            <p:nvSpPr>
              <p:cNvPr id="20" name="Oval 21"/>
              <p:cNvSpPr>
                <a:spLocks noChangeArrowheads="1"/>
              </p:cNvSpPr>
              <p:nvPr/>
            </p:nvSpPr>
            <p:spPr bwMode="auto">
              <a:xfrm>
                <a:off x="3568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22"/>
              <p:cNvSpPr/>
              <p:nvPr/>
            </p:nvSpPr>
            <p:spPr bwMode="auto">
              <a:xfrm>
                <a:off x="3421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098925" y="3573463"/>
              <a:ext cx="566738" cy="723900"/>
              <a:chOff x="4098925" y="3573463"/>
              <a:chExt cx="566738" cy="723900"/>
            </a:xfrm>
            <a:solidFill>
              <a:schemeClr val="accent1"/>
            </a:solidFill>
          </p:grpSpPr>
          <p:sp>
            <p:nvSpPr>
              <p:cNvPr id="18" name="Oval 23"/>
              <p:cNvSpPr>
                <a:spLocks noChangeArrowheads="1"/>
              </p:cNvSpPr>
              <p:nvPr/>
            </p:nvSpPr>
            <p:spPr bwMode="auto">
              <a:xfrm>
                <a:off x="4246563" y="3573463"/>
                <a:ext cx="276225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4"/>
              <p:cNvSpPr/>
              <p:nvPr/>
            </p:nvSpPr>
            <p:spPr bwMode="auto">
              <a:xfrm>
                <a:off x="4098925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3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776788" y="3573463"/>
              <a:ext cx="566738" cy="723900"/>
              <a:chOff x="4776788" y="3573463"/>
              <a:chExt cx="566738" cy="723900"/>
            </a:xfrm>
            <a:solidFill>
              <a:schemeClr val="accent1"/>
            </a:solidFill>
          </p:grpSpPr>
          <p:sp>
            <p:nvSpPr>
              <p:cNvPr id="16" name="Oval 25"/>
              <p:cNvSpPr>
                <a:spLocks noChangeArrowheads="1"/>
              </p:cNvSpPr>
              <p:nvPr/>
            </p:nvSpPr>
            <p:spPr bwMode="auto">
              <a:xfrm>
                <a:off x="4922838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4776788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1" y="0"/>
                      <a:pt x="33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2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453063" y="3573463"/>
              <a:ext cx="568325" cy="723900"/>
              <a:chOff x="5453063" y="3573463"/>
              <a:chExt cx="568325" cy="723900"/>
            </a:xfrm>
            <a:solidFill>
              <a:schemeClr val="accent1"/>
            </a:solidFill>
          </p:grpSpPr>
          <p:sp>
            <p:nvSpPr>
              <p:cNvPr id="14" name="Oval 27"/>
              <p:cNvSpPr>
                <a:spLocks noChangeArrowheads="1"/>
              </p:cNvSpPr>
              <p:nvPr/>
            </p:nvSpPr>
            <p:spPr bwMode="auto">
              <a:xfrm>
                <a:off x="5600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8"/>
              <p:cNvSpPr/>
              <p:nvPr/>
            </p:nvSpPr>
            <p:spPr bwMode="auto">
              <a:xfrm>
                <a:off x="5453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2" name="菱形 1"/>
          <p:cNvSpPr/>
          <p:nvPr/>
        </p:nvSpPr>
        <p:spPr>
          <a:xfrm>
            <a:off x="2927808" y="62114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</a:t>
            </a:r>
            <a:r>
              <a:rPr lang="en-US" sz="2400" dirty="0" smtClean="0">
                <a:solidFill>
                  <a:schemeClr val="bg1"/>
                </a:solidFill>
              </a:rPr>
              <a:t>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2997453" y="130493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3637437" y="83287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2864163" y="55117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3849004" y="121664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2649653" y="55117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3848735" y="316230"/>
            <a:ext cx="5915660" cy="480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回答话术：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我是性格的影响吧，不太会拒绝人  （内向）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和人相处时，我可以在乎对方的感受 （内向）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可能不太善于在人多的讲话，会脸红，这方面需要找机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会锻炼一下、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性格有些直，所以说话有时就比较直接  (外向)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之前朋友说我，太安静，太能坐得往，面对代码就一天，、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也不爱运动。 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我之前同事，说我太要强，太直执，因为这事在工作上，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没少加班，还经常劝我，放宽心，工作不是一天完成的</a:t>
            </a:r>
            <a:endParaRPr lang="zh-CN" alt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" y="1666240"/>
            <a:ext cx="3206115" cy="1536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0260" y="1074420"/>
            <a:ext cx="1605280" cy="521970"/>
          </a:xfrm>
          <a:prstGeom prst="rect">
            <a:avLst/>
          </a:prstGeom>
          <a:solidFill>
            <a:srgbClr val="03A9F3"/>
          </a:solidFill>
        </p:spPr>
        <p:txBody>
          <a:bodyPr wrap="none" rtlCol="0" anchor="t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高频问题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6" name="MH_Entry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774863" y="2056976"/>
            <a:ext cx="4827270" cy="497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</a:rPr>
              <a:t>第</a:t>
            </a:r>
            <a:r>
              <a:rPr lang="zh-CN" altLang="en-US" sz="2800" dirty="0">
                <a:solidFill>
                  <a:schemeClr val="accent5"/>
                </a:solidFill>
                <a:latin typeface="微软雅黑" panose="020B0503020204020204" pitchFamily="34" charset="-122"/>
              </a:rPr>
              <a:t>二篇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800" dirty="0">
                <a:latin typeface="微软雅黑" panose="020B0503020204020204" pitchFamily="34" charset="-122"/>
              </a:rPr>
              <a:t>加班、出差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2894542" y="323089"/>
            <a:ext cx="254889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加班出差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你怎么看？</a:t>
            </a:r>
            <a:endParaRPr lang="en-US" altLang="zh-CN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1692275"/>
            <a:ext cx="3094355" cy="32010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50" y="1692275"/>
            <a:ext cx="3300095" cy="31737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92545" y="1906270"/>
            <a:ext cx="2710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今天出差！！！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6850" y="889000"/>
            <a:ext cx="72504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你的工作：加班、出差能接受？？？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385932" y="705851"/>
            <a:ext cx="27699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第二篇：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加班、出差</a:t>
            </a:r>
            <a:endParaRPr lang="zh-CN" altLang="en-US" sz="2400" b="1" dirty="0" smtClean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40320" y="1445987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1583690" y="1549400"/>
            <a:ext cx="360108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对工作正确的态度</a:t>
            </a:r>
            <a:endParaRPr lang="zh-CN" altLang="en-US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39685" y="2390894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1588194" y="2494437"/>
            <a:ext cx="374441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对公司的忠诚、付出</a:t>
            </a:r>
            <a:endParaRPr lang="zh-CN" altLang="en-US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88135" y="3339465"/>
            <a:ext cx="4261485" cy="57594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1583902" y="3442970"/>
            <a:ext cx="4027593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865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接受——有机会，不接受—PASS</a:t>
            </a:r>
            <a:endParaRPr lang="en-US" altLang="zh-CN" sz="1865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11880" y="1445987"/>
            <a:ext cx="576064" cy="57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01</a:t>
            </a:r>
            <a:endParaRPr lang="zh-CN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1011880" y="2390894"/>
            <a:ext cx="57606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02</a:t>
            </a:r>
            <a:endParaRPr lang="zh-CN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1011880" y="3339372"/>
            <a:ext cx="576064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03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2460625" y="211541"/>
            <a:ext cx="35560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年度加班人数多且时间长的公司</a:t>
            </a:r>
            <a:endParaRPr lang="zh-CN" altLang="zh-CN" sz="2000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QQ图片20190709101754"/>
          <p:cNvPicPr>
            <a:picLocks noChangeAspect="1"/>
          </p:cNvPicPr>
          <p:nvPr/>
        </p:nvPicPr>
        <p:blipFill>
          <a:blip r:embed="rId3">
            <a:lum contrast="12000"/>
          </a:blip>
          <a:stretch>
            <a:fillRect/>
          </a:stretch>
        </p:blipFill>
        <p:spPr>
          <a:xfrm>
            <a:off x="1083945" y="630555"/>
            <a:ext cx="6447790" cy="3567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7493" y="4208780"/>
            <a:ext cx="8628380" cy="814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558ED5"/>
              </a:buClr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如果以18：00开始计算加班时长，华为是下班时间最晚的公司，平均达到了21:57pm。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与此同时，市值最高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558ED5"/>
              </a:buClr>
            </a:pP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的三家互联网公司BAT均在加班最多公司中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2566035" y="248794"/>
            <a:ext cx="279400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住别墅的互联网公司员工</a:t>
            </a:r>
            <a:endParaRPr lang="zh-CN" altLang="zh-CN" sz="2000" b="1" dirty="0">
              <a:solidFill>
                <a:schemeClr val="accent1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graphicFrame>
        <p:nvGraphicFramePr>
          <p:cNvPr id="42" name="图表 41"/>
          <p:cNvGraphicFramePr/>
          <p:nvPr/>
        </p:nvGraphicFramePr>
        <p:xfrm>
          <a:off x="416560" y="482600"/>
          <a:ext cx="8312785" cy="3597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13360" y="3644900"/>
            <a:ext cx="8717280" cy="906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558ED5"/>
              </a:buClr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当然，</a:t>
            </a: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与之相对应的是，加班长的公司员工也更有钱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。阿里巴巴、华为和百度去往别墅区的人员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558ED5"/>
              </a:buClr>
            </a:pP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排名前三，腾讯、京东、网易、联想、携程、新浪和微软紧随其后。</a:t>
            </a:r>
            <a:endParaRPr lang="zh-CN" altLang="en-US" sz="1600"/>
          </a:p>
        </p:txBody>
      </p:sp>
      <p:sp>
        <p:nvSpPr>
          <p:cNvPr id="3" name="文本框 2"/>
          <p:cNvSpPr txBox="1"/>
          <p:nvPr/>
        </p:nvSpPr>
        <p:spPr>
          <a:xfrm>
            <a:off x="213360" y="4516755"/>
            <a:ext cx="33832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 fontAlgn="base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>
                <a:srgbClr val="558ED5"/>
              </a:buClr>
            </a:pPr>
            <a:r>
              <a:rPr lang="zh-CN" altLang="en-US" b="1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付出与收获成正比的！！！！！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7655" y="630555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加班、出差</a:t>
            </a:r>
            <a:r>
              <a:rPr lang="zh-CN" altLang="en-US" b="1" dirty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正确认识</a:t>
            </a:r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159385" y="1045210"/>
            <a:ext cx="1583055" cy="1570990"/>
          </a:xfrm>
          <a:prstGeom prst="diamond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Freeform 7"/>
          <p:cNvSpPr/>
          <p:nvPr/>
        </p:nvSpPr>
        <p:spPr bwMode="auto">
          <a:xfrm>
            <a:off x="1742104" y="1591682"/>
            <a:ext cx="238820" cy="47678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1" name="Rectangle 39"/>
          <p:cNvSpPr>
            <a:spLocks noChangeArrowheads="1"/>
          </p:cNvSpPr>
          <p:nvPr/>
        </p:nvSpPr>
        <p:spPr bwMode="auto">
          <a:xfrm>
            <a:off x="2280286" y="2755530"/>
            <a:ext cx="2137410" cy="34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加班良好的学习机会</a:t>
            </a:r>
            <a:endParaRPr lang="en-US" altLang="zh-CN" sz="186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1"/>
          <p:cNvSpPr>
            <a:spLocks noChangeArrowheads="1"/>
          </p:cNvSpPr>
          <p:nvPr/>
        </p:nvSpPr>
        <p:spPr bwMode="auto">
          <a:xfrm>
            <a:off x="5082329" y="2784740"/>
            <a:ext cx="1187450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zh-CN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出差是机会</a:t>
            </a:r>
            <a:endParaRPr lang="zh-CN" altLang="zh-CN" sz="186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7308849" y="2726743"/>
            <a:ext cx="1424940" cy="34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300"/>
              </a:spcBef>
            </a:pPr>
            <a:r>
              <a:rPr lang="zh-CN" alt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出差可多拿钱</a:t>
            </a:r>
            <a:endParaRPr lang="zh-CN" altLang="zh-CN" sz="1600" b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ectangle 58"/>
          <p:cNvSpPr>
            <a:spLocks noChangeArrowheads="1"/>
          </p:cNvSpPr>
          <p:nvPr/>
        </p:nvSpPr>
        <p:spPr bwMode="auto">
          <a:xfrm>
            <a:off x="2340187" y="3396403"/>
            <a:ext cx="1954107" cy="12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加班，并不是因为我的工作太多，而是要学习的太多。</a:t>
            </a:r>
            <a:endPara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zh-CN" sz="1600" b="1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加一年班</a:t>
            </a:r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=</a:t>
            </a:r>
            <a:r>
              <a:rPr lang="zh-CN" altLang="en-US" sz="1600" b="1">
                <a:solidFill>
                  <a:schemeClr val="bg1">
                    <a:lumMod val="50000"/>
                  </a:schemeClr>
                </a:solidFill>
                <a:ea typeface="微软雅黑" panose="020B0503020204020204" pitchFamily="34" charset="-122"/>
              </a:rPr>
              <a:t>工作一年半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39" name="Rectangle 71"/>
          <p:cNvSpPr>
            <a:spLocks noChangeArrowheads="1"/>
          </p:cNvSpPr>
          <p:nvPr/>
        </p:nvSpPr>
        <p:spPr bwMode="auto">
          <a:xfrm>
            <a:off x="4653280" y="3486150"/>
            <a:ext cx="2154767" cy="961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公费旅游、免费出去玩</a:t>
            </a:r>
            <a:endParaRPr lang="zh-CN" altLang="en-US" sz="1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出差都是大城市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（上海、杭州）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6883401" y="3485938"/>
            <a:ext cx="2260599" cy="12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平均每天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元左右出差补，一个月多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3000-4000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无补助：管吃住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02658" y="3203859"/>
            <a:ext cx="1821472" cy="0"/>
          </a:xfrm>
          <a:prstGeom prst="line">
            <a:avLst/>
          </a:prstGeom>
          <a:ln w="6350">
            <a:solidFill>
              <a:srgbClr val="5358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菱形 44"/>
          <p:cNvSpPr/>
          <p:nvPr/>
        </p:nvSpPr>
        <p:spPr>
          <a:xfrm>
            <a:off x="2455545" y="986155"/>
            <a:ext cx="1723390" cy="1688465"/>
          </a:xfrm>
          <a:prstGeom prst="diamond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4179023" y="1592317"/>
            <a:ext cx="238820" cy="47678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菱形 46"/>
          <p:cNvSpPr/>
          <p:nvPr/>
        </p:nvSpPr>
        <p:spPr>
          <a:xfrm>
            <a:off x="4874260" y="1016000"/>
            <a:ext cx="1603375" cy="1600200"/>
          </a:xfrm>
          <a:prstGeom prst="diamond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>
            <a:off x="6477511" y="1577712"/>
            <a:ext cx="238820" cy="47678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9" name="菱形 48"/>
          <p:cNvSpPr/>
          <p:nvPr/>
        </p:nvSpPr>
        <p:spPr>
          <a:xfrm>
            <a:off x="7172325" y="1045210"/>
            <a:ext cx="1561465" cy="1592580"/>
          </a:xfrm>
          <a:prstGeom prst="diamond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0" name="Freeform 7"/>
          <p:cNvSpPr/>
          <p:nvPr/>
        </p:nvSpPr>
        <p:spPr bwMode="auto">
          <a:xfrm>
            <a:off x="8733666" y="1603112"/>
            <a:ext cx="238820" cy="47678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51" name="直接连接符 50"/>
          <p:cNvCxnSpPr/>
          <p:nvPr/>
        </p:nvCxnSpPr>
        <p:spPr>
          <a:xfrm>
            <a:off x="2280417" y="3203859"/>
            <a:ext cx="1821472" cy="0"/>
          </a:xfrm>
          <a:prstGeom prst="line">
            <a:avLst/>
          </a:prstGeom>
          <a:ln w="6350">
            <a:solidFill>
              <a:srgbClr val="5358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820125" y="3203859"/>
            <a:ext cx="1821472" cy="0"/>
          </a:xfrm>
          <a:prstGeom prst="line">
            <a:avLst/>
          </a:prstGeom>
          <a:ln w="6350">
            <a:solidFill>
              <a:srgbClr val="5358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7110914" y="3203859"/>
            <a:ext cx="1821472" cy="0"/>
          </a:xfrm>
          <a:prstGeom prst="line">
            <a:avLst/>
          </a:prstGeom>
          <a:ln w="6350">
            <a:solidFill>
              <a:srgbClr val="5358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9"/>
          <p:cNvSpPr>
            <a:spLocks noChangeArrowheads="1"/>
          </p:cNvSpPr>
          <p:nvPr/>
        </p:nvSpPr>
        <p:spPr bwMode="auto">
          <a:xfrm>
            <a:off x="120227" y="2813104"/>
            <a:ext cx="1662430" cy="287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加班是行业常态</a:t>
            </a:r>
            <a:endParaRPr lang="en-US" altLang="zh-CN" sz="1865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58"/>
          <p:cNvSpPr>
            <a:spLocks noChangeArrowheads="1"/>
          </p:cNvSpPr>
          <p:nvPr/>
        </p:nvSpPr>
        <p:spPr bwMode="auto">
          <a:xfrm>
            <a:off x="63500" y="3562985"/>
            <a:ext cx="1916853" cy="884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加班是</a:t>
            </a:r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常事，不加班的码农凤毛麟角，摆正心态很重要</a:t>
            </a:r>
            <a:endParaRPr lang="zh-CN" altLang="zh-CN" sz="1600" dirty="0">
              <a:solidFill>
                <a:schemeClr val="bg1">
                  <a:lumMod val="50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3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5" presetClass="emph" presetSubtype="0" repeatCount="3000" fill="hold" grpId="1" nodeType="withEffect">
                                  <p:stCondLst>
                                    <p:cond delay="44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4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5" presetClass="emph" presetSubtype="0" repeatCount="3000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8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8" grpId="0" bldLvl="0" animBg="1"/>
      <p:bldP spid="28" grpId="1" bldLvl="0" animBg="1"/>
      <p:bldP spid="31" grpId="0"/>
      <p:bldP spid="33" grpId="0"/>
      <p:bldP spid="35" grpId="0"/>
      <p:bldP spid="38" grpId="0"/>
      <p:bldP spid="39" grpId="0"/>
      <p:bldP spid="44" grpId="0"/>
      <p:bldP spid="45" grpId="0" bldLvl="0" animBg="1"/>
      <p:bldP spid="46" grpId="0" bldLvl="0" animBg="1"/>
      <p:bldP spid="46" grpId="1" bldLvl="0" animBg="1"/>
      <p:bldP spid="47" grpId="0" bldLvl="0" animBg="1"/>
      <p:bldP spid="48" grpId="0" bldLvl="0" animBg="1"/>
      <p:bldP spid="48" grpId="1" bldLvl="0" animBg="1"/>
      <p:bldP spid="49" grpId="0" bldLvl="0" animBg="1"/>
      <p:bldP spid="50" grpId="0" bldLvl="0" animBg="1"/>
      <p:bldP spid="50" grpId="1" bldLvl="0" animBg="1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4036060" y="615950"/>
            <a:ext cx="1078230" cy="100076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>
            <a:stCxn id="6" idx="2"/>
            <a:endCxn id="23" idx="0"/>
          </p:cNvCxnSpPr>
          <p:nvPr/>
        </p:nvCxnSpPr>
        <p:spPr>
          <a:xfrm>
            <a:off x="4575175" y="1616425"/>
            <a:ext cx="0" cy="2107565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6" idx="1"/>
          </p:cNvCxnSpPr>
          <p:nvPr/>
        </p:nvCxnSpPr>
        <p:spPr>
          <a:xfrm flipH="1">
            <a:off x="3652024" y="1105257"/>
            <a:ext cx="384043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38125" y="455295"/>
            <a:ext cx="3154680" cy="3616325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cxnSp>
        <p:nvCxnSpPr>
          <p:cNvPr id="13" name="直接连接符 12"/>
          <p:cNvCxnSpPr/>
          <p:nvPr/>
        </p:nvCxnSpPr>
        <p:spPr>
          <a:xfrm>
            <a:off x="342583" y="1136372"/>
            <a:ext cx="2957909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829310" y="630767"/>
            <a:ext cx="236050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加班：工作态度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601345" y="1422400"/>
            <a:ext cx="2791460" cy="360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原则：牺牲、奉献、只要公司需要我。</a:t>
            </a:r>
            <a:endParaRPr lang="zh-CN" altLang="en-US" b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、所处的行业现象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、加班是否可以更快提升自己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、拿出对公司，对工作的态度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、之前公司是否加班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036060" y="3724275"/>
            <a:ext cx="1077595" cy="106489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出差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113648" y="4258285"/>
            <a:ext cx="384043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688516" y="1721303"/>
            <a:ext cx="3168352" cy="345638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cxnSp>
        <p:nvCxnSpPr>
          <p:cNvPr id="27" name="直接连接符 26"/>
          <p:cNvCxnSpPr/>
          <p:nvPr/>
        </p:nvCxnSpPr>
        <p:spPr>
          <a:xfrm>
            <a:off x="5793423" y="4309085"/>
            <a:ext cx="2957909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5678593" y="1641687"/>
            <a:ext cx="3154680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原则：牺牲、奉献、只要公司需要我</a:t>
            </a:r>
            <a:r>
              <a:rPr lang="zh-CN" altLang="en-US" sz="1735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。</a:t>
            </a:r>
            <a:endParaRPr lang="en-US" altLang="zh-CN" sz="1735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出差是机会</a:t>
            </a:r>
            <a:endParaRPr lang="zh-CN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、自己年轻，有动力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、对态工作的态度</a:t>
            </a:r>
            <a:endParaRPr lang="zh-CN" altLang="en-US" b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5793740" y="4406900"/>
            <a:ext cx="315468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出差：工作态度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80460" y="8699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加班、出差</a:t>
            </a:r>
            <a:r>
              <a:rPr lang="zh-CN" altLang="en-US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展示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 bldLvl="0" animBg="1"/>
      <p:bldP spid="14" grpId="0"/>
      <p:bldP spid="15" grpId="0"/>
      <p:bldP spid="23" grpId="0" bldLvl="0" animBg="1"/>
      <p:bldP spid="25" grpId="0" bldLvl="0" animBg="1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7938" y="-7938"/>
            <a:ext cx="1879600" cy="5143501"/>
          </a:xfrm>
          <a:prstGeom prst="rect">
            <a:avLst/>
          </a:pr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3860800" y="4000500"/>
            <a:ext cx="615950" cy="831850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4210050" y="4495800"/>
            <a:ext cx="596900" cy="336550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3092450" y="-101600"/>
            <a:ext cx="488950" cy="1384300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4429125" y="4800600"/>
            <a:ext cx="522288" cy="365125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3886200" y="4243261"/>
            <a:ext cx="749300" cy="381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3263900" y="4921250"/>
            <a:ext cx="1187450" cy="222250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3302000" y="4546600"/>
            <a:ext cx="984250" cy="40005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3060700" y="2228850"/>
            <a:ext cx="679450" cy="51435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3067050" y="1492250"/>
            <a:ext cx="615950" cy="749300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3079750" y="1250950"/>
            <a:ext cx="590550" cy="330200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3251200" y="4927600"/>
            <a:ext cx="177800" cy="2286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106613" y="-44450"/>
            <a:ext cx="325437" cy="7239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1758950" y="-6350"/>
            <a:ext cx="1835150" cy="5156200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1720850" y="-25400"/>
            <a:ext cx="400050" cy="520700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1847850" y="-12700"/>
            <a:ext cx="279400" cy="51435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133600" y="527050"/>
            <a:ext cx="368300" cy="184150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2279650" y="692150"/>
            <a:ext cx="958850" cy="8763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3086100" y="1092200"/>
            <a:ext cx="482600" cy="444500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3467100" y="1581150"/>
            <a:ext cx="222250" cy="1098550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2406650" y="223520"/>
            <a:ext cx="825500" cy="862330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3067050" y="1600200"/>
            <a:ext cx="590550" cy="717550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3073400" y="2241550"/>
            <a:ext cx="609600" cy="12954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3086100" y="2273300"/>
            <a:ext cx="654050" cy="18288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3581400" y="2673350"/>
            <a:ext cx="692150" cy="965200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3683000" y="2667000"/>
            <a:ext cx="571500" cy="984250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3587750" y="3492500"/>
            <a:ext cx="698500" cy="660400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3251200" y="3556000"/>
            <a:ext cx="495300" cy="1016000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3594100" y="3638550"/>
            <a:ext cx="711200" cy="9144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3930650" y="3830511"/>
            <a:ext cx="546100" cy="431800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3575050" y="4121150"/>
            <a:ext cx="679450" cy="711200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3905250" y="4076700"/>
            <a:ext cx="882650" cy="736600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3321050" y="4832350"/>
            <a:ext cx="1098550" cy="336550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4254500" y="4813300"/>
            <a:ext cx="539750" cy="381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2476500" y="-38100"/>
            <a:ext cx="387350" cy="146050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4222750" y="1150938"/>
            <a:ext cx="203200" cy="1524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4578350" y="1897063"/>
            <a:ext cx="266700" cy="28575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4356100" y="860425"/>
            <a:ext cx="336550" cy="1524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4552950" y="3282950"/>
            <a:ext cx="241300" cy="254000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4933950" y="4300411"/>
            <a:ext cx="266700" cy="3048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5156200" y="4654550"/>
            <a:ext cx="184150" cy="260350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5257800" y="4478211"/>
            <a:ext cx="190500" cy="120650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4845050" y="3659061"/>
            <a:ext cx="114300" cy="120650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3962400" y="3175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5448300" y="50292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959379" y="630287"/>
            <a:ext cx="4193511" cy="6618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 </a:t>
            </a:r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面试是什么？</a:t>
            </a:r>
            <a:endParaRPr lang="zh-CN" altLang="en-US" sz="28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4966305" y="1689205"/>
            <a:ext cx="3932589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28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 </a:t>
            </a:r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高频问题的意义</a:t>
            </a:r>
            <a:endParaRPr lang="zh-CN" altLang="en-US" sz="28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 flipV="1">
            <a:off x="4584542" y="885909"/>
            <a:ext cx="334355" cy="803015"/>
            <a:chOff x="581025" y="-431160"/>
            <a:chExt cx="1619642" cy="3889866"/>
          </a:xfrm>
        </p:grpSpPr>
        <p:grpSp>
          <p:nvGrpSpPr>
            <p:cNvPr id="12" name="组合 11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14" name="组合 13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16" name="同心圆 15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椭圆 12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flipV="1">
            <a:off x="4545099" y="1792800"/>
            <a:ext cx="334355" cy="803015"/>
            <a:chOff x="581025" y="-431160"/>
            <a:chExt cx="1619642" cy="3889866"/>
          </a:xfrm>
        </p:grpSpPr>
        <p:grpSp>
          <p:nvGrpSpPr>
            <p:cNvPr id="34" name="组合 33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36" name="组合 35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8" name="同心圆 37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54087" y="187431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1793" y="2571750"/>
            <a:ext cx="22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PAGE DIRECTORY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8320" y="1"/>
            <a:ext cx="2265680" cy="39370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V="1">
            <a:off x="4554624" y="2723710"/>
            <a:ext cx="334355" cy="803015"/>
            <a:chOff x="581025" y="-431160"/>
            <a:chExt cx="1619642" cy="3889866"/>
          </a:xfrm>
        </p:grpSpPr>
        <p:grpSp>
          <p:nvGrpSpPr>
            <p:cNvPr id="3" name="组合 2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4" name="组合 3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5" name="同心圆 4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" name="椭圆 5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8" name="TextBox 36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0" name="椭圆 9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flipV="1">
            <a:off x="4579389" y="3725740"/>
            <a:ext cx="334355" cy="803015"/>
            <a:chOff x="581025" y="-431160"/>
            <a:chExt cx="1619642" cy="3889866"/>
          </a:xfrm>
        </p:grpSpPr>
        <p:grpSp>
          <p:nvGrpSpPr>
            <p:cNvPr id="19" name="组合 18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0" name="组合 19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1" name="同心圆 20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36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4" name="椭圆 23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4950489" y="2633712"/>
            <a:ext cx="4193511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 </a:t>
            </a:r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高频问题回答方式</a:t>
            </a:r>
            <a:endParaRPr lang="zh-CN" altLang="en-US" sz="28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6" name="TextBox 6"/>
          <p:cNvSpPr txBox="1">
            <a:spLocks noChangeArrowheads="1"/>
          </p:cNvSpPr>
          <p:nvPr/>
        </p:nvSpPr>
        <p:spPr bwMode="auto">
          <a:xfrm>
            <a:off x="4933979" y="3630027"/>
            <a:ext cx="4193511" cy="5219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28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 </a:t>
            </a:r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注意事项</a:t>
            </a:r>
            <a:endParaRPr lang="zh-CN" altLang="en-US" sz="2800" b="1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47" grpId="0"/>
      <p:bldP spid="48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" name="菱形 2"/>
          <p:cNvSpPr/>
          <p:nvPr/>
        </p:nvSpPr>
        <p:spPr>
          <a:xfrm>
            <a:off x="2877008" y="80402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</a:t>
            </a:r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2946653" y="148781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3586637" y="101575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2813363" y="73405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3798204" y="139952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2598853" y="73405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6670" y="1259205"/>
            <a:ext cx="2910840" cy="363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9785" y="1127760"/>
            <a:ext cx="422910" cy="644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29075" y="1016000"/>
            <a:ext cx="5026025" cy="3877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问：</a:t>
            </a:r>
            <a:endParaRPr lang="zh-CN" altLang="en-US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、加班可以接受吗？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、之前工作加班吗？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、你对加班怎么看？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4、我们公司的上班时间是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996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，可以接受吗</a:t>
            </a: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520700" y="630555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加班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菱形 1"/>
          <p:cNvSpPr/>
          <p:nvPr/>
        </p:nvSpPr>
        <p:spPr>
          <a:xfrm>
            <a:off x="2694128" y="61098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2763773" y="129477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3403757" y="82271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2630483" y="54101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3615324" y="120648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2415973" y="54101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221777" y="1534106"/>
            <a:ext cx="2748648" cy="3347709"/>
            <a:chOff x="3421063" y="1130300"/>
            <a:chExt cx="2600325" cy="3167063"/>
          </a:xfrm>
        </p:grpSpPr>
        <p:grpSp>
          <p:nvGrpSpPr>
            <p:cNvPr id="4" name="组合 3"/>
            <p:cNvGrpSpPr/>
            <p:nvPr/>
          </p:nvGrpSpPr>
          <p:grpSpPr>
            <a:xfrm>
              <a:off x="4578350" y="1130300"/>
              <a:ext cx="1219200" cy="2293938"/>
              <a:chOff x="4578350" y="1130300"/>
              <a:chExt cx="1219200" cy="2293938"/>
            </a:xfrm>
          </p:grpSpPr>
          <p:sp>
            <p:nvSpPr>
              <p:cNvPr id="5" name="Freeform 12"/>
              <p:cNvSpPr>
                <a:spLocks noEditPoints="1"/>
              </p:cNvSpPr>
              <p:nvPr/>
            </p:nvSpPr>
            <p:spPr bwMode="auto">
              <a:xfrm>
                <a:off x="4578350" y="1130300"/>
                <a:ext cx="1219200" cy="2293938"/>
              </a:xfrm>
              <a:custGeom>
                <a:avLst/>
                <a:gdLst>
                  <a:gd name="T0" fmla="*/ 768 w 768"/>
                  <a:gd name="T1" fmla="*/ 0 h 1445"/>
                  <a:gd name="T2" fmla="*/ 0 w 768"/>
                  <a:gd name="T3" fmla="*/ 0 h 1445"/>
                  <a:gd name="T4" fmla="*/ 0 w 768"/>
                  <a:gd name="T5" fmla="*/ 892 h 1445"/>
                  <a:gd name="T6" fmla="*/ 283 w 768"/>
                  <a:gd name="T7" fmla="*/ 892 h 1445"/>
                  <a:gd name="T8" fmla="*/ 117 w 768"/>
                  <a:gd name="T9" fmla="*/ 1421 h 1445"/>
                  <a:gd name="T10" fmla="*/ 117 w 768"/>
                  <a:gd name="T11" fmla="*/ 1421 h 1445"/>
                  <a:gd name="T12" fmla="*/ 128 w 768"/>
                  <a:gd name="T13" fmla="*/ 1442 h 1445"/>
                  <a:gd name="T14" fmla="*/ 150 w 768"/>
                  <a:gd name="T15" fmla="*/ 1431 h 1445"/>
                  <a:gd name="T16" fmla="*/ 150 w 768"/>
                  <a:gd name="T17" fmla="*/ 1431 h 1445"/>
                  <a:gd name="T18" fmla="*/ 222 w 768"/>
                  <a:gd name="T19" fmla="*/ 1201 h 1445"/>
                  <a:gd name="T20" fmla="*/ 367 w 768"/>
                  <a:gd name="T21" fmla="*/ 1201 h 1445"/>
                  <a:gd name="T22" fmla="*/ 367 w 768"/>
                  <a:gd name="T23" fmla="*/ 1323 h 1445"/>
                  <a:gd name="T24" fmla="*/ 384 w 768"/>
                  <a:gd name="T25" fmla="*/ 1340 h 1445"/>
                  <a:gd name="T26" fmla="*/ 402 w 768"/>
                  <a:gd name="T27" fmla="*/ 1323 h 1445"/>
                  <a:gd name="T28" fmla="*/ 402 w 768"/>
                  <a:gd name="T29" fmla="*/ 1201 h 1445"/>
                  <a:gd name="T30" fmla="*/ 546 w 768"/>
                  <a:gd name="T31" fmla="*/ 1201 h 1445"/>
                  <a:gd name="T32" fmla="*/ 618 w 768"/>
                  <a:gd name="T33" fmla="*/ 1431 h 1445"/>
                  <a:gd name="T34" fmla="*/ 618 w 768"/>
                  <a:gd name="T35" fmla="*/ 1431 h 1445"/>
                  <a:gd name="T36" fmla="*/ 640 w 768"/>
                  <a:gd name="T37" fmla="*/ 1442 h 1445"/>
                  <a:gd name="T38" fmla="*/ 652 w 768"/>
                  <a:gd name="T39" fmla="*/ 1421 h 1445"/>
                  <a:gd name="T40" fmla="*/ 652 w 768"/>
                  <a:gd name="T41" fmla="*/ 1421 h 1445"/>
                  <a:gd name="T42" fmla="*/ 486 w 768"/>
                  <a:gd name="T43" fmla="*/ 892 h 1445"/>
                  <a:gd name="T44" fmla="*/ 768 w 768"/>
                  <a:gd name="T45" fmla="*/ 892 h 1445"/>
                  <a:gd name="T46" fmla="*/ 768 w 768"/>
                  <a:gd name="T47" fmla="*/ 0 h 1445"/>
                  <a:gd name="T48" fmla="*/ 233 w 768"/>
                  <a:gd name="T49" fmla="*/ 1167 h 1445"/>
                  <a:gd name="T50" fmla="*/ 319 w 768"/>
                  <a:gd name="T51" fmla="*/ 892 h 1445"/>
                  <a:gd name="T52" fmla="*/ 367 w 768"/>
                  <a:gd name="T53" fmla="*/ 892 h 1445"/>
                  <a:gd name="T54" fmla="*/ 367 w 768"/>
                  <a:gd name="T55" fmla="*/ 1167 h 1445"/>
                  <a:gd name="T56" fmla="*/ 233 w 768"/>
                  <a:gd name="T57" fmla="*/ 1167 h 1445"/>
                  <a:gd name="T58" fmla="*/ 536 w 768"/>
                  <a:gd name="T59" fmla="*/ 1167 h 1445"/>
                  <a:gd name="T60" fmla="*/ 402 w 768"/>
                  <a:gd name="T61" fmla="*/ 1167 h 1445"/>
                  <a:gd name="T62" fmla="*/ 402 w 768"/>
                  <a:gd name="T63" fmla="*/ 892 h 1445"/>
                  <a:gd name="T64" fmla="*/ 449 w 768"/>
                  <a:gd name="T65" fmla="*/ 892 h 1445"/>
                  <a:gd name="T66" fmla="*/ 536 w 768"/>
                  <a:gd name="T67" fmla="*/ 1167 h 1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8" h="1445">
                    <a:moveTo>
                      <a:pt x="76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92"/>
                      <a:pt x="0" y="892"/>
                      <a:pt x="0" y="892"/>
                    </a:cubicBezTo>
                    <a:cubicBezTo>
                      <a:pt x="283" y="892"/>
                      <a:pt x="283" y="892"/>
                      <a:pt x="283" y="892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4" y="1430"/>
                      <a:pt x="119" y="1440"/>
                      <a:pt x="128" y="1442"/>
                    </a:cubicBezTo>
                    <a:cubicBezTo>
                      <a:pt x="138" y="1445"/>
                      <a:pt x="147" y="1440"/>
                      <a:pt x="150" y="1431"/>
                    </a:cubicBezTo>
                    <a:cubicBezTo>
                      <a:pt x="150" y="1431"/>
                      <a:pt x="150" y="1431"/>
                      <a:pt x="150" y="1431"/>
                    </a:cubicBezTo>
                    <a:cubicBezTo>
                      <a:pt x="222" y="1201"/>
                      <a:pt x="222" y="1201"/>
                      <a:pt x="222" y="1201"/>
                    </a:cubicBezTo>
                    <a:cubicBezTo>
                      <a:pt x="367" y="1201"/>
                      <a:pt x="367" y="1201"/>
                      <a:pt x="367" y="1201"/>
                    </a:cubicBezTo>
                    <a:cubicBezTo>
                      <a:pt x="367" y="1323"/>
                      <a:pt x="367" y="1323"/>
                      <a:pt x="367" y="1323"/>
                    </a:cubicBezTo>
                    <a:cubicBezTo>
                      <a:pt x="367" y="1332"/>
                      <a:pt x="375" y="1340"/>
                      <a:pt x="384" y="1340"/>
                    </a:cubicBezTo>
                    <a:cubicBezTo>
                      <a:pt x="394" y="1340"/>
                      <a:pt x="402" y="1332"/>
                      <a:pt x="402" y="1323"/>
                    </a:cubicBezTo>
                    <a:cubicBezTo>
                      <a:pt x="402" y="1201"/>
                      <a:pt x="402" y="1201"/>
                      <a:pt x="402" y="1201"/>
                    </a:cubicBezTo>
                    <a:cubicBezTo>
                      <a:pt x="546" y="1201"/>
                      <a:pt x="546" y="1201"/>
                      <a:pt x="546" y="120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21" y="1440"/>
                      <a:pt x="631" y="1445"/>
                      <a:pt x="640" y="1442"/>
                    </a:cubicBezTo>
                    <a:cubicBezTo>
                      <a:pt x="649" y="1440"/>
                      <a:pt x="654" y="1430"/>
                      <a:pt x="652" y="1421"/>
                    </a:cubicBezTo>
                    <a:cubicBezTo>
                      <a:pt x="652" y="1421"/>
                      <a:pt x="652" y="1421"/>
                      <a:pt x="652" y="1421"/>
                    </a:cubicBezTo>
                    <a:cubicBezTo>
                      <a:pt x="486" y="892"/>
                      <a:pt x="486" y="892"/>
                      <a:pt x="486" y="892"/>
                    </a:cubicBezTo>
                    <a:cubicBezTo>
                      <a:pt x="768" y="892"/>
                      <a:pt x="768" y="892"/>
                      <a:pt x="768" y="892"/>
                    </a:cubicBezTo>
                    <a:lnTo>
                      <a:pt x="768" y="0"/>
                    </a:lnTo>
                    <a:close/>
                    <a:moveTo>
                      <a:pt x="233" y="1167"/>
                    </a:moveTo>
                    <a:cubicBezTo>
                      <a:pt x="319" y="892"/>
                      <a:pt x="319" y="892"/>
                      <a:pt x="319" y="892"/>
                    </a:cubicBezTo>
                    <a:cubicBezTo>
                      <a:pt x="367" y="892"/>
                      <a:pt x="367" y="892"/>
                      <a:pt x="367" y="892"/>
                    </a:cubicBezTo>
                    <a:cubicBezTo>
                      <a:pt x="367" y="1167"/>
                      <a:pt x="367" y="1167"/>
                      <a:pt x="367" y="1167"/>
                    </a:cubicBezTo>
                    <a:lnTo>
                      <a:pt x="233" y="1167"/>
                    </a:lnTo>
                    <a:close/>
                    <a:moveTo>
                      <a:pt x="536" y="1167"/>
                    </a:moveTo>
                    <a:cubicBezTo>
                      <a:pt x="402" y="1167"/>
                      <a:pt x="402" y="1167"/>
                      <a:pt x="402" y="1167"/>
                    </a:cubicBezTo>
                    <a:cubicBezTo>
                      <a:pt x="402" y="892"/>
                      <a:pt x="402" y="892"/>
                      <a:pt x="402" y="892"/>
                    </a:cubicBezTo>
                    <a:cubicBezTo>
                      <a:pt x="449" y="892"/>
                      <a:pt x="449" y="892"/>
                      <a:pt x="449" y="892"/>
                    </a:cubicBezTo>
                    <a:lnTo>
                      <a:pt x="536" y="116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auto">
              <a:xfrm>
                <a:off x="4638675" y="1200150"/>
                <a:ext cx="1098550" cy="127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Rectangle 14"/>
              <p:cNvSpPr>
                <a:spLocks noChangeArrowheads="1"/>
              </p:cNvSpPr>
              <p:nvPr/>
            </p:nvSpPr>
            <p:spPr bwMode="auto">
              <a:xfrm>
                <a:off x="4686300" y="1244600"/>
                <a:ext cx="1004888" cy="8731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" name="Rectangle 15"/>
              <p:cNvSpPr>
                <a:spLocks noChangeArrowheads="1"/>
              </p:cNvSpPr>
              <p:nvPr/>
            </p:nvSpPr>
            <p:spPr bwMode="auto">
              <a:xfrm>
                <a:off x="4686300" y="1371600"/>
                <a:ext cx="1004888" cy="3111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3" name="Rectangle 16"/>
              <p:cNvSpPr>
                <a:spLocks noChangeArrowheads="1"/>
              </p:cNvSpPr>
              <p:nvPr/>
            </p:nvSpPr>
            <p:spPr bwMode="auto">
              <a:xfrm>
                <a:off x="4686300" y="1714500"/>
                <a:ext cx="641350" cy="719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4" name="Rectangle 17"/>
              <p:cNvSpPr>
                <a:spLocks noChangeArrowheads="1"/>
              </p:cNvSpPr>
              <p:nvPr/>
            </p:nvSpPr>
            <p:spPr bwMode="auto">
              <a:xfrm>
                <a:off x="5370513" y="1714500"/>
                <a:ext cx="320675" cy="7191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35" name="Rectangle 18"/>
            <p:cNvSpPr>
              <a:spLocks noChangeArrowheads="1"/>
            </p:cNvSpPr>
            <p:nvPr/>
          </p:nvSpPr>
          <p:spPr bwMode="auto">
            <a:xfrm>
              <a:off x="3711575" y="3378200"/>
              <a:ext cx="2019300" cy="3206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3638550" y="1317625"/>
              <a:ext cx="1285875" cy="2233613"/>
              <a:chOff x="3638550" y="1317625"/>
              <a:chExt cx="1285875" cy="2233613"/>
            </a:xfrm>
            <a:solidFill>
              <a:schemeClr val="accent2"/>
            </a:solidFill>
          </p:grpSpPr>
          <p:sp>
            <p:nvSpPr>
              <p:cNvPr id="49" name="Oval 19"/>
              <p:cNvSpPr>
                <a:spLocks noChangeArrowheads="1"/>
              </p:cNvSpPr>
              <p:nvPr/>
            </p:nvSpPr>
            <p:spPr bwMode="auto">
              <a:xfrm>
                <a:off x="3890963" y="1317625"/>
                <a:ext cx="342900" cy="3413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0" name="Freeform 20"/>
              <p:cNvSpPr/>
              <p:nvPr/>
            </p:nvSpPr>
            <p:spPr bwMode="auto">
              <a:xfrm>
                <a:off x="3638550" y="1698625"/>
                <a:ext cx="1285875" cy="1852613"/>
              </a:xfrm>
              <a:custGeom>
                <a:avLst/>
                <a:gdLst>
                  <a:gd name="T0" fmla="*/ 764 w 810"/>
                  <a:gd name="T1" fmla="*/ 0 h 1167"/>
                  <a:gd name="T2" fmla="*/ 403 w 810"/>
                  <a:gd name="T3" fmla="*/ 0 h 1167"/>
                  <a:gd name="T4" fmla="*/ 392 w 810"/>
                  <a:gd name="T5" fmla="*/ 0 h 1167"/>
                  <a:gd name="T6" fmla="*/ 345 w 810"/>
                  <a:gd name="T7" fmla="*/ 0 h 1167"/>
                  <a:gd name="T8" fmla="*/ 309 w 810"/>
                  <a:gd name="T9" fmla="*/ 173 h 1167"/>
                  <a:gd name="T10" fmla="*/ 278 w 810"/>
                  <a:gd name="T11" fmla="*/ 77 h 1167"/>
                  <a:gd name="T12" fmla="*/ 295 w 810"/>
                  <a:gd name="T13" fmla="*/ 54 h 1167"/>
                  <a:gd name="T14" fmla="*/ 267 w 810"/>
                  <a:gd name="T15" fmla="*/ 23 h 1167"/>
                  <a:gd name="T16" fmla="*/ 237 w 810"/>
                  <a:gd name="T17" fmla="*/ 52 h 1167"/>
                  <a:gd name="T18" fmla="*/ 255 w 810"/>
                  <a:gd name="T19" fmla="*/ 77 h 1167"/>
                  <a:gd name="T20" fmla="*/ 229 w 810"/>
                  <a:gd name="T21" fmla="*/ 173 h 1167"/>
                  <a:gd name="T22" fmla="*/ 188 w 810"/>
                  <a:gd name="T23" fmla="*/ 0 h 1167"/>
                  <a:gd name="T24" fmla="*/ 132 w 810"/>
                  <a:gd name="T25" fmla="*/ 0 h 1167"/>
                  <a:gd name="T26" fmla="*/ 96 w 810"/>
                  <a:gd name="T27" fmla="*/ 0 h 1167"/>
                  <a:gd name="T28" fmla="*/ 0 w 810"/>
                  <a:gd name="T29" fmla="*/ 107 h 1167"/>
                  <a:gd name="T30" fmla="*/ 0 w 810"/>
                  <a:gd name="T31" fmla="*/ 107 h 1167"/>
                  <a:gd name="T32" fmla="*/ 0 w 810"/>
                  <a:gd name="T33" fmla="*/ 548 h 1167"/>
                  <a:gd name="T34" fmla="*/ 0 w 810"/>
                  <a:gd name="T35" fmla="*/ 548 h 1167"/>
                  <a:gd name="T36" fmla="*/ 0 w 810"/>
                  <a:gd name="T37" fmla="*/ 548 h 1167"/>
                  <a:gd name="T38" fmla="*/ 46 w 810"/>
                  <a:gd name="T39" fmla="*/ 594 h 1167"/>
                  <a:gd name="T40" fmla="*/ 93 w 810"/>
                  <a:gd name="T41" fmla="*/ 548 h 1167"/>
                  <a:gd name="T42" fmla="*/ 93 w 810"/>
                  <a:gd name="T43" fmla="*/ 548 h 1167"/>
                  <a:gd name="T44" fmla="*/ 93 w 810"/>
                  <a:gd name="T45" fmla="*/ 183 h 1167"/>
                  <a:gd name="T46" fmla="*/ 132 w 810"/>
                  <a:gd name="T47" fmla="*/ 183 h 1167"/>
                  <a:gd name="T48" fmla="*/ 132 w 810"/>
                  <a:gd name="T49" fmla="*/ 567 h 1167"/>
                  <a:gd name="T50" fmla="*/ 132 w 810"/>
                  <a:gd name="T51" fmla="*/ 1111 h 1167"/>
                  <a:gd name="T52" fmla="*/ 189 w 810"/>
                  <a:gd name="T53" fmla="*/ 1167 h 1167"/>
                  <a:gd name="T54" fmla="*/ 245 w 810"/>
                  <a:gd name="T55" fmla="*/ 1111 h 1167"/>
                  <a:gd name="T56" fmla="*/ 245 w 810"/>
                  <a:gd name="T57" fmla="*/ 567 h 1167"/>
                  <a:gd name="T58" fmla="*/ 289 w 810"/>
                  <a:gd name="T59" fmla="*/ 567 h 1167"/>
                  <a:gd name="T60" fmla="*/ 289 w 810"/>
                  <a:gd name="T61" fmla="*/ 1111 h 1167"/>
                  <a:gd name="T62" fmla="*/ 346 w 810"/>
                  <a:gd name="T63" fmla="*/ 1167 h 1167"/>
                  <a:gd name="T64" fmla="*/ 403 w 810"/>
                  <a:gd name="T65" fmla="*/ 1111 h 1167"/>
                  <a:gd name="T66" fmla="*/ 403 w 810"/>
                  <a:gd name="T67" fmla="*/ 627 h 1167"/>
                  <a:gd name="T68" fmla="*/ 403 w 810"/>
                  <a:gd name="T69" fmla="*/ 567 h 1167"/>
                  <a:gd name="T70" fmla="*/ 403 w 810"/>
                  <a:gd name="T71" fmla="*/ 183 h 1167"/>
                  <a:gd name="T72" fmla="*/ 403 w 810"/>
                  <a:gd name="T73" fmla="*/ 93 h 1167"/>
                  <a:gd name="T74" fmla="*/ 764 w 810"/>
                  <a:gd name="T75" fmla="*/ 93 h 1167"/>
                  <a:gd name="T76" fmla="*/ 810 w 810"/>
                  <a:gd name="T77" fmla="*/ 47 h 1167"/>
                  <a:gd name="T78" fmla="*/ 764 w 810"/>
                  <a:gd name="T79" fmla="*/ 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10" h="1167">
                    <a:moveTo>
                      <a:pt x="764" y="0"/>
                    </a:moveTo>
                    <a:cubicBezTo>
                      <a:pt x="403" y="0"/>
                      <a:pt x="403" y="0"/>
                      <a:pt x="403" y="0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333" y="137"/>
                      <a:pt x="309" y="173"/>
                      <a:pt x="309" y="173"/>
                    </a:cubicBezTo>
                    <a:cubicBezTo>
                      <a:pt x="278" y="77"/>
                      <a:pt x="278" y="77"/>
                      <a:pt x="278" y="77"/>
                    </a:cubicBezTo>
                    <a:cubicBezTo>
                      <a:pt x="295" y="54"/>
                      <a:pt x="295" y="54"/>
                      <a:pt x="295" y="54"/>
                    </a:cubicBezTo>
                    <a:cubicBezTo>
                      <a:pt x="267" y="23"/>
                      <a:pt x="267" y="23"/>
                      <a:pt x="267" y="23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55" y="77"/>
                      <a:pt x="255" y="77"/>
                      <a:pt x="255" y="77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05" y="147"/>
                      <a:pt x="192" y="44"/>
                      <a:pt x="18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50" y="0"/>
                      <a:pt x="0" y="29"/>
                      <a:pt x="0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73"/>
                      <a:pt x="21" y="594"/>
                      <a:pt x="46" y="594"/>
                    </a:cubicBezTo>
                    <a:cubicBezTo>
                      <a:pt x="72" y="594"/>
                      <a:pt x="93" y="573"/>
                      <a:pt x="93" y="548"/>
                    </a:cubicBezTo>
                    <a:cubicBezTo>
                      <a:pt x="93" y="548"/>
                      <a:pt x="93" y="548"/>
                      <a:pt x="93" y="548"/>
                    </a:cubicBezTo>
                    <a:cubicBezTo>
                      <a:pt x="93" y="183"/>
                      <a:pt x="93" y="183"/>
                      <a:pt x="93" y="183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132" y="567"/>
                      <a:pt x="132" y="567"/>
                      <a:pt x="132" y="567"/>
                    </a:cubicBezTo>
                    <a:cubicBezTo>
                      <a:pt x="132" y="1111"/>
                      <a:pt x="132" y="1111"/>
                      <a:pt x="132" y="1111"/>
                    </a:cubicBezTo>
                    <a:cubicBezTo>
                      <a:pt x="132" y="1142"/>
                      <a:pt x="157" y="1167"/>
                      <a:pt x="189" y="1167"/>
                    </a:cubicBezTo>
                    <a:cubicBezTo>
                      <a:pt x="220" y="1167"/>
                      <a:pt x="245" y="1142"/>
                      <a:pt x="245" y="1111"/>
                    </a:cubicBezTo>
                    <a:cubicBezTo>
                      <a:pt x="245" y="567"/>
                      <a:pt x="245" y="567"/>
                      <a:pt x="245" y="567"/>
                    </a:cubicBezTo>
                    <a:cubicBezTo>
                      <a:pt x="289" y="567"/>
                      <a:pt x="289" y="567"/>
                      <a:pt x="289" y="567"/>
                    </a:cubicBezTo>
                    <a:cubicBezTo>
                      <a:pt x="289" y="1111"/>
                      <a:pt x="289" y="1111"/>
                      <a:pt x="289" y="1111"/>
                    </a:cubicBezTo>
                    <a:cubicBezTo>
                      <a:pt x="289" y="1142"/>
                      <a:pt x="315" y="1167"/>
                      <a:pt x="346" y="1167"/>
                    </a:cubicBezTo>
                    <a:cubicBezTo>
                      <a:pt x="377" y="1167"/>
                      <a:pt x="403" y="1142"/>
                      <a:pt x="403" y="1111"/>
                    </a:cubicBezTo>
                    <a:cubicBezTo>
                      <a:pt x="403" y="627"/>
                      <a:pt x="403" y="627"/>
                      <a:pt x="403" y="627"/>
                    </a:cubicBezTo>
                    <a:cubicBezTo>
                      <a:pt x="403" y="567"/>
                      <a:pt x="403" y="567"/>
                      <a:pt x="403" y="567"/>
                    </a:cubicBezTo>
                    <a:cubicBezTo>
                      <a:pt x="403" y="183"/>
                      <a:pt x="403" y="183"/>
                      <a:pt x="403" y="183"/>
                    </a:cubicBezTo>
                    <a:cubicBezTo>
                      <a:pt x="403" y="93"/>
                      <a:pt x="403" y="93"/>
                      <a:pt x="403" y="93"/>
                    </a:cubicBezTo>
                    <a:cubicBezTo>
                      <a:pt x="764" y="93"/>
                      <a:pt x="764" y="93"/>
                      <a:pt x="764" y="93"/>
                    </a:cubicBezTo>
                    <a:cubicBezTo>
                      <a:pt x="789" y="93"/>
                      <a:pt x="810" y="72"/>
                      <a:pt x="810" y="47"/>
                    </a:cubicBezTo>
                    <a:cubicBezTo>
                      <a:pt x="810" y="21"/>
                      <a:pt x="789" y="0"/>
                      <a:pt x="7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3421063" y="3573463"/>
              <a:ext cx="568325" cy="723900"/>
              <a:chOff x="3421063" y="3573463"/>
              <a:chExt cx="568325" cy="723900"/>
            </a:xfrm>
            <a:solidFill>
              <a:schemeClr val="accent1"/>
            </a:solidFill>
          </p:grpSpPr>
          <p:sp>
            <p:nvSpPr>
              <p:cNvPr id="52" name="Oval 21"/>
              <p:cNvSpPr>
                <a:spLocks noChangeArrowheads="1"/>
              </p:cNvSpPr>
              <p:nvPr/>
            </p:nvSpPr>
            <p:spPr bwMode="auto">
              <a:xfrm>
                <a:off x="3568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3" name="Freeform 22"/>
              <p:cNvSpPr/>
              <p:nvPr/>
            </p:nvSpPr>
            <p:spPr bwMode="auto">
              <a:xfrm>
                <a:off x="3421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098925" y="3573463"/>
              <a:ext cx="566738" cy="723900"/>
              <a:chOff x="4098925" y="3573463"/>
              <a:chExt cx="566738" cy="723900"/>
            </a:xfrm>
            <a:solidFill>
              <a:schemeClr val="accent1"/>
            </a:solidFill>
          </p:grpSpPr>
          <p:sp>
            <p:nvSpPr>
              <p:cNvPr id="55" name="Oval 23"/>
              <p:cNvSpPr>
                <a:spLocks noChangeArrowheads="1"/>
              </p:cNvSpPr>
              <p:nvPr/>
            </p:nvSpPr>
            <p:spPr bwMode="auto">
              <a:xfrm>
                <a:off x="4246563" y="3573463"/>
                <a:ext cx="276225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6" name="Freeform 24"/>
              <p:cNvSpPr/>
              <p:nvPr/>
            </p:nvSpPr>
            <p:spPr bwMode="auto">
              <a:xfrm>
                <a:off x="4098925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3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4776788" y="3573463"/>
              <a:ext cx="566738" cy="723900"/>
              <a:chOff x="4776788" y="3573463"/>
              <a:chExt cx="566738" cy="723900"/>
            </a:xfrm>
            <a:solidFill>
              <a:schemeClr val="accent1"/>
            </a:solidFill>
          </p:grpSpPr>
          <p:sp>
            <p:nvSpPr>
              <p:cNvPr id="58" name="Oval 25"/>
              <p:cNvSpPr>
                <a:spLocks noChangeArrowheads="1"/>
              </p:cNvSpPr>
              <p:nvPr/>
            </p:nvSpPr>
            <p:spPr bwMode="auto">
              <a:xfrm>
                <a:off x="4922838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9" name="Freeform 26"/>
              <p:cNvSpPr/>
              <p:nvPr/>
            </p:nvSpPr>
            <p:spPr bwMode="auto">
              <a:xfrm>
                <a:off x="4776788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1" y="0"/>
                      <a:pt x="33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2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5453063" y="3573463"/>
              <a:ext cx="568325" cy="723900"/>
              <a:chOff x="5453063" y="3573463"/>
              <a:chExt cx="568325" cy="723900"/>
            </a:xfrm>
            <a:solidFill>
              <a:schemeClr val="accent1"/>
            </a:solidFill>
          </p:grpSpPr>
          <p:sp>
            <p:nvSpPr>
              <p:cNvPr id="61" name="Oval 27"/>
              <p:cNvSpPr>
                <a:spLocks noChangeArrowheads="1"/>
              </p:cNvSpPr>
              <p:nvPr/>
            </p:nvSpPr>
            <p:spPr bwMode="auto">
              <a:xfrm>
                <a:off x="5600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28"/>
              <p:cNvSpPr/>
              <p:nvPr/>
            </p:nvSpPr>
            <p:spPr bwMode="auto">
              <a:xfrm>
                <a:off x="5453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6" name="文本框 5"/>
          <p:cNvSpPr txBox="1"/>
          <p:nvPr/>
        </p:nvSpPr>
        <p:spPr>
          <a:xfrm>
            <a:off x="3615055" y="104775"/>
            <a:ext cx="5703570" cy="50429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加班话术：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algn="l" fontAlgn="auto">
              <a:lnSpc>
                <a:spcPct val="18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先沟通</a:t>
            </a:r>
            <a:endParaRPr lang="zh-CN" altLang="en-US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auto">
              <a:lnSpc>
                <a:spcPct val="18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是公司最近在赶项目吗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auto">
              <a:lnSpc>
                <a:spcPct val="18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是公司现在工作量比较多是吗  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ct val="18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回再答   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algn="l" fontAlgn="auto">
              <a:lnSpc>
                <a:spcPct val="18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加班没问题，这是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IT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行业的现状，可以理解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algn="l" fontAlgn="auto">
              <a:lnSpc>
                <a:spcPct val="18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我上家公司也加班，所在不排斥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algn="l" fontAlgn="auto">
              <a:lnSpc>
                <a:spcPct val="18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公司需要加班，我可以接受公司的安排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algn="l" fontAlgn="auto">
              <a:lnSpc>
                <a:spcPct val="18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可以，我也没有什么事情，也单身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algn="l" fontAlgn="auto">
              <a:lnSpc>
                <a:spcPct val="18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加班也挺好的，我个人觉得加班是学习的机会</a:t>
            </a:r>
            <a:endParaRPr lang="zh-CN" altLang="en-US" sz="1600" dirty="0"/>
          </a:p>
        </p:txBody>
      </p:sp>
      <p:sp>
        <p:nvSpPr>
          <p:cNvPr id="8" name="文本框 7"/>
          <p:cNvSpPr txBox="1"/>
          <p:nvPr/>
        </p:nvSpPr>
        <p:spPr>
          <a:xfrm>
            <a:off x="520700" y="630555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加班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8610" y="520700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出差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en-US" sz="2400" dirty="0"/>
          </a:p>
        </p:txBody>
      </p:sp>
      <p:sp>
        <p:nvSpPr>
          <p:cNvPr id="3" name="菱形 2"/>
          <p:cNvSpPr/>
          <p:nvPr/>
        </p:nvSpPr>
        <p:spPr>
          <a:xfrm>
            <a:off x="2998928" y="80402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</a:t>
            </a:r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3068573" y="148781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3708557" y="101575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2935283" y="73405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3920124" y="139952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2720773" y="73405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" y="1299845"/>
            <a:ext cx="2910840" cy="363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6160" y="843280"/>
            <a:ext cx="422910" cy="644525"/>
          </a:xfrm>
          <a:prstGeom prst="rect">
            <a:avLst/>
          </a:prstGeom>
        </p:spPr>
      </p:pic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4150995" y="814070"/>
            <a:ext cx="5740400" cy="351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问：</a:t>
            </a:r>
            <a:endParaRPr lang="zh-CN" altLang="en-US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、出差能接受吗？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、之前工作出过差吗？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、你对出差怎么看？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4、</a:t>
            </a:r>
            <a:r>
              <a:rPr 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我们公司最近有一个项目在外地，这次招人主</a:t>
            </a:r>
            <a:endParaRPr 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要是这个项目招人，需要出差，你考虑一下？</a:t>
            </a:r>
            <a:endParaRPr 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8610" y="520700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出差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en-US" sz="2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130337" y="1554426"/>
            <a:ext cx="2748648" cy="3347709"/>
            <a:chOff x="3421063" y="1130300"/>
            <a:chExt cx="2600325" cy="3167063"/>
          </a:xfrm>
        </p:grpSpPr>
        <p:grpSp>
          <p:nvGrpSpPr>
            <p:cNvPr id="7" name="组合 6"/>
            <p:cNvGrpSpPr/>
            <p:nvPr/>
          </p:nvGrpSpPr>
          <p:grpSpPr>
            <a:xfrm>
              <a:off x="4578350" y="1130300"/>
              <a:ext cx="1219200" cy="2293938"/>
              <a:chOff x="4578350" y="1130300"/>
              <a:chExt cx="1219200" cy="2293938"/>
            </a:xfrm>
          </p:grpSpPr>
          <p:sp>
            <p:nvSpPr>
              <p:cNvPr id="24" name="Freeform 12"/>
              <p:cNvSpPr>
                <a:spLocks noEditPoints="1"/>
              </p:cNvSpPr>
              <p:nvPr/>
            </p:nvSpPr>
            <p:spPr bwMode="auto">
              <a:xfrm>
                <a:off x="4578350" y="1130300"/>
                <a:ext cx="1219200" cy="2293938"/>
              </a:xfrm>
              <a:custGeom>
                <a:avLst/>
                <a:gdLst>
                  <a:gd name="T0" fmla="*/ 768 w 768"/>
                  <a:gd name="T1" fmla="*/ 0 h 1445"/>
                  <a:gd name="T2" fmla="*/ 0 w 768"/>
                  <a:gd name="T3" fmla="*/ 0 h 1445"/>
                  <a:gd name="T4" fmla="*/ 0 w 768"/>
                  <a:gd name="T5" fmla="*/ 892 h 1445"/>
                  <a:gd name="T6" fmla="*/ 283 w 768"/>
                  <a:gd name="T7" fmla="*/ 892 h 1445"/>
                  <a:gd name="T8" fmla="*/ 117 w 768"/>
                  <a:gd name="T9" fmla="*/ 1421 h 1445"/>
                  <a:gd name="T10" fmla="*/ 117 w 768"/>
                  <a:gd name="T11" fmla="*/ 1421 h 1445"/>
                  <a:gd name="T12" fmla="*/ 128 w 768"/>
                  <a:gd name="T13" fmla="*/ 1442 h 1445"/>
                  <a:gd name="T14" fmla="*/ 150 w 768"/>
                  <a:gd name="T15" fmla="*/ 1431 h 1445"/>
                  <a:gd name="T16" fmla="*/ 150 w 768"/>
                  <a:gd name="T17" fmla="*/ 1431 h 1445"/>
                  <a:gd name="T18" fmla="*/ 222 w 768"/>
                  <a:gd name="T19" fmla="*/ 1201 h 1445"/>
                  <a:gd name="T20" fmla="*/ 367 w 768"/>
                  <a:gd name="T21" fmla="*/ 1201 h 1445"/>
                  <a:gd name="T22" fmla="*/ 367 w 768"/>
                  <a:gd name="T23" fmla="*/ 1323 h 1445"/>
                  <a:gd name="T24" fmla="*/ 384 w 768"/>
                  <a:gd name="T25" fmla="*/ 1340 h 1445"/>
                  <a:gd name="T26" fmla="*/ 402 w 768"/>
                  <a:gd name="T27" fmla="*/ 1323 h 1445"/>
                  <a:gd name="T28" fmla="*/ 402 w 768"/>
                  <a:gd name="T29" fmla="*/ 1201 h 1445"/>
                  <a:gd name="T30" fmla="*/ 546 w 768"/>
                  <a:gd name="T31" fmla="*/ 1201 h 1445"/>
                  <a:gd name="T32" fmla="*/ 618 w 768"/>
                  <a:gd name="T33" fmla="*/ 1431 h 1445"/>
                  <a:gd name="T34" fmla="*/ 618 w 768"/>
                  <a:gd name="T35" fmla="*/ 1431 h 1445"/>
                  <a:gd name="T36" fmla="*/ 640 w 768"/>
                  <a:gd name="T37" fmla="*/ 1442 h 1445"/>
                  <a:gd name="T38" fmla="*/ 652 w 768"/>
                  <a:gd name="T39" fmla="*/ 1421 h 1445"/>
                  <a:gd name="T40" fmla="*/ 652 w 768"/>
                  <a:gd name="T41" fmla="*/ 1421 h 1445"/>
                  <a:gd name="T42" fmla="*/ 486 w 768"/>
                  <a:gd name="T43" fmla="*/ 892 h 1445"/>
                  <a:gd name="T44" fmla="*/ 768 w 768"/>
                  <a:gd name="T45" fmla="*/ 892 h 1445"/>
                  <a:gd name="T46" fmla="*/ 768 w 768"/>
                  <a:gd name="T47" fmla="*/ 0 h 1445"/>
                  <a:gd name="T48" fmla="*/ 233 w 768"/>
                  <a:gd name="T49" fmla="*/ 1167 h 1445"/>
                  <a:gd name="T50" fmla="*/ 319 w 768"/>
                  <a:gd name="T51" fmla="*/ 892 h 1445"/>
                  <a:gd name="T52" fmla="*/ 367 w 768"/>
                  <a:gd name="T53" fmla="*/ 892 h 1445"/>
                  <a:gd name="T54" fmla="*/ 367 w 768"/>
                  <a:gd name="T55" fmla="*/ 1167 h 1445"/>
                  <a:gd name="T56" fmla="*/ 233 w 768"/>
                  <a:gd name="T57" fmla="*/ 1167 h 1445"/>
                  <a:gd name="T58" fmla="*/ 536 w 768"/>
                  <a:gd name="T59" fmla="*/ 1167 h 1445"/>
                  <a:gd name="T60" fmla="*/ 402 w 768"/>
                  <a:gd name="T61" fmla="*/ 1167 h 1445"/>
                  <a:gd name="T62" fmla="*/ 402 w 768"/>
                  <a:gd name="T63" fmla="*/ 892 h 1445"/>
                  <a:gd name="T64" fmla="*/ 449 w 768"/>
                  <a:gd name="T65" fmla="*/ 892 h 1445"/>
                  <a:gd name="T66" fmla="*/ 536 w 768"/>
                  <a:gd name="T67" fmla="*/ 1167 h 1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8" h="1445">
                    <a:moveTo>
                      <a:pt x="76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92"/>
                      <a:pt x="0" y="892"/>
                      <a:pt x="0" y="892"/>
                    </a:cubicBezTo>
                    <a:cubicBezTo>
                      <a:pt x="283" y="892"/>
                      <a:pt x="283" y="892"/>
                      <a:pt x="283" y="892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4" y="1430"/>
                      <a:pt x="119" y="1440"/>
                      <a:pt x="128" y="1442"/>
                    </a:cubicBezTo>
                    <a:cubicBezTo>
                      <a:pt x="138" y="1445"/>
                      <a:pt x="147" y="1440"/>
                      <a:pt x="150" y="1431"/>
                    </a:cubicBezTo>
                    <a:cubicBezTo>
                      <a:pt x="150" y="1431"/>
                      <a:pt x="150" y="1431"/>
                      <a:pt x="150" y="1431"/>
                    </a:cubicBezTo>
                    <a:cubicBezTo>
                      <a:pt x="222" y="1201"/>
                      <a:pt x="222" y="1201"/>
                      <a:pt x="222" y="1201"/>
                    </a:cubicBezTo>
                    <a:cubicBezTo>
                      <a:pt x="367" y="1201"/>
                      <a:pt x="367" y="1201"/>
                      <a:pt x="367" y="1201"/>
                    </a:cubicBezTo>
                    <a:cubicBezTo>
                      <a:pt x="367" y="1323"/>
                      <a:pt x="367" y="1323"/>
                      <a:pt x="367" y="1323"/>
                    </a:cubicBezTo>
                    <a:cubicBezTo>
                      <a:pt x="367" y="1332"/>
                      <a:pt x="375" y="1340"/>
                      <a:pt x="384" y="1340"/>
                    </a:cubicBezTo>
                    <a:cubicBezTo>
                      <a:pt x="394" y="1340"/>
                      <a:pt x="402" y="1332"/>
                      <a:pt x="402" y="1323"/>
                    </a:cubicBezTo>
                    <a:cubicBezTo>
                      <a:pt x="402" y="1201"/>
                      <a:pt x="402" y="1201"/>
                      <a:pt x="402" y="1201"/>
                    </a:cubicBezTo>
                    <a:cubicBezTo>
                      <a:pt x="546" y="1201"/>
                      <a:pt x="546" y="1201"/>
                      <a:pt x="546" y="120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21" y="1440"/>
                      <a:pt x="631" y="1445"/>
                      <a:pt x="640" y="1442"/>
                    </a:cubicBezTo>
                    <a:cubicBezTo>
                      <a:pt x="649" y="1440"/>
                      <a:pt x="654" y="1430"/>
                      <a:pt x="652" y="1421"/>
                    </a:cubicBezTo>
                    <a:cubicBezTo>
                      <a:pt x="652" y="1421"/>
                      <a:pt x="652" y="1421"/>
                      <a:pt x="652" y="1421"/>
                    </a:cubicBezTo>
                    <a:cubicBezTo>
                      <a:pt x="486" y="892"/>
                      <a:pt x="486" y="892"/>
                      <a:pt x="486" y="892"/>
                    </a:cubicBezTo>
                    <a:cubicBezTo>
                      <a:pt x="768" y="892"/>
                      <a:pt x="768" y="892"/>
                      <a:pt x="768" y="892"/>
                    </a:cubicBezTo>
                    <a:lnTo>
                      <a:pt x="768" y="0"/>
                    </a:lnTo>
                    <a:close/>
                    <a:moveTo>
                      <a:pt x="233" y="1167"/>
                    </a:moveTo>
                    <a:cubicBezTo>
                      <a:pt x="319" y="892"/>
                      <a:pt x="319" y="892"/>
                      <a:pt x="319" y="892"/>
                    </a:cubicBezTo>
                    <a:cubicBezTo>
                      <a:pt x="367" y="892"/>
                      <a:pt x="367" y="892"/>
                      <a:pt x="367" y="892"/>
                    </a:cubicBezTo>
                    <a:cubicBezTo>
                      <a:pt x="367" y="1167"/>
                      <a:pt x="367" y="1167"/>
                      <a:pt x="367" y="1167"/>
                    </a:cubicBezTo>
                    <a:lnTo>
                      <a:pt x="233" y="1167"/>
                    </a:lnTo>
                    <a:close/>
                    <a:moveTo>
                      <a:pt x="536" y="1167"/>
                    </a:moveTo>
                    <a:cubicBezTo>
                      <a:pt x="402" y="1167"/>
                      <a:pt x="402" y="1167"/>
                      <a:pt x="402" y="1167"/>
                    </a:cubicBezTo>
                    <a:cubicBezTo>
                      <a:pt x="402" y="892"/>
                      <a:pt x="402" y="892"/>
                      <a:pt x="402" y="892"/>
                    </a:cubicBezTo>
                    <a:cubicBezTo>
                      <a:pt x="449" y="892"/>
                      <a:pt x="449" y="892"/>
                      <a:pt x="449" y="892"/>
                    </a:cubicBezTo>
                    <a:lnTo>
                      <a:pt x="536" y="116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4638675" y="1200150"/>
                <a:ext cx="1098550" cy="127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4686300" y="1244600"/>
                <a:ext cx="1004888" cy="8731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Rectangle 15"/>
              <p:cNvSpPr>
                <a:spLocks noChangeArrowheads="1"/>
              </p:cNvSpPr>
              <p:nvPr/>
            </p:nvSpPr>
            <p:spPr bwMode="auto">
              <a:xfrm>
                <a:off x="4686300" y="1371600"/>
                <a:ext cx="1004888" cy="3111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Rectangle 16"/>
              <p:cNvSpPr>
                <a:spLocks noChangeArrowheads="1"/>
              </p:cNvSpPr>
              <p:nvPr/>
            </p:nvSpPr>
            <p:spPr bwMode="auto">
              <a:xfrm>
                <a:off x="4686300" y="1714500"/>
                <a:ext cx="641350" cy="719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5370513" y="1714500"/>
                <a:ext cx="320675" cy="7191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3711575" y="3378200"/>
              <a:ext cx="2019300" cy="3206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638550" y="1317625"/>
              <a:ext cx="1285875" cy="2233613"/>
              <a:chOff x="3638550" y="1317625"/>
              <a:chExt cx="1285875" cy="2233613"/>
            </a:xfrm>
            <a:solidFill>
              <a:schemeClr val="accent2"/>
            </a:solidFill>
          </p:grpSpPr>
          <p:sp>
            <p:nvSpPr>
              <p:cNvPr id="22" name="Oval 19"/>
              <p:cNvSpPr>
                <a:spLocks noChangeArrowheads="1"/>
              </p:cNvSpPr>
              <p:nvPr/>
            </p:nvSpPr>
            <p:spPr bwMode="auto">
              <a:xfrm>
                <a:off x="3890963" y="1317625"/>
                <a:ext cx="342900" cy="3413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>
                <a:off x="3638550" y="1698625"/>
                <a:ext cx="1285875" cy="1852613"/>
              </a:xfrm>
              <a:custGeom>
                <a:avLst/>
                <a:gdLst>
                  <a:gd name="T0" fmla="*/ 764 w 810"/>
                  <a:gd name="T1" fmla="*/ 0 h 1167"/>
                  <a:gd name="T2" fmla="*/ 403 w 810"/>
                  <a:gd name="T3" fmla="*/ 0 h 1167"/>
                  <a:gd name="T4" fmla="*/ 392 w 810"/>
                  <a:gd name="T5" fmla="*/ 0 h 1167"/>
                  <a:gd name="T6" fmla="*/ 345 w 810"/>
                  <a:gd name="T7" fmla="*/ 0 h 1167"/>
                  <a:gd name="T8" fmla="*/ 309 w 810"/>
                  <a:gd name="T9" fmla="*/ 173 h 1167"/>
                  <a:gd name="T10" fmla="*/ 278 w 810"/>
                  <a:gd name="T11" fmla="*/ 77 h 1167"/>
                  <a:gd name="T12" fmla="*/ 295 w 810"/>
                  <a:gd name="T13" fmla="*/ 54 h 1167"/>
                  <a:gd name="T14" fmla="*/ 267 w 810"/>
                  <a:gd name="T15" fmla="*/ 23 h 1167"/>
                  <a:gd name="T16" fmla="*/ 237 w 810"/>
                  <a:gd name="T17" fmla="*/ 52 h 1167"/>
                  <a:gd name="T18" fmla="*/ 255 w 810"/>
                  <a:gd name="T19" fmla="*/ 77 h 1167"/>
                  <a:gd name="T20" fmla="*/ 229 w 810"/>
                  <a:gd name="T21" fmla="*/ 173 h 1167"/>
                  <a:gd name="T22" fmla="*/ 188 w 810"/>
                  <a:gd name="T23" fmla="*/ 0 h 1167"/>
                  <a:gd name="T24" fmla="*/ 132 w 810"/>
                  <a:gd name="T25" fmla="*/ 0 h 1167"/>
                  <a:gd name="T26" fmla="*/ 96 w 810"/>
                  <a:gd name="T27" fmla="*/ 0 h 1167"/>
                  <a:gd name="T28" fmla="*/ 0 w 810"/>
                  <a:gd name="T29" fmla="*/ 107 h 1167"/>
                  <a:gd name="T30" fmla="*/ 0 w 810"/>
                  <a:gd name="T31" fmla="*/ 107 h 1167"/>
                  <a:gd name="T32" fmla="*/ 0 w 810"/>
                  <a:gd name="T33" fmla="*/ 548 h 1167"/>
                  <a:gd name="T34" fmla="*/ 0 w 810"/>
                  <a:gd name="T35" fmla="*/ 548 h 1167"/>
                  <a:gd name="T36" fmla="*/ 0 w 810"/>
                  <a:gd name="T37" fmla="*/ 548 h 1167"/>
                  <a:gd name="T38" fmla="*/ 46 w 810"/>
                  <a:gd name="T39" fmla="*/ 594 h 1167"/>
                  <a:gd name="T40" fmla="*/ 93 w 810"/>
                  <a:gd name="T41" fmla="*/ 548 h 1167"/>
                  <a:gd name="T42" fmla="*/ 93 w 810"/>
                  <a:gd name="T43" fmla="*/ 548 h 1167"/>
                  <a:gd name="T44" fmla="*/ 93 w 810"/>
                  <a:gd name="T45" fmla="*/ 183 h 1167"/>
                  <a:gd name="T46" fmla="*/ 132 w 810"/>
                  <a:gd name="T47" fmla="*/ 183 h 1167"/>
                  <a:gd name="T48" fmla="*/ 132 w 810"/>
                  <a:gd name="T49" fmla="*/ 567 h 1167"/>
                  <a:gd name="T50" fmla="*/ 132 w 810"/>
                  <a:gd name="T51" fmla="*/ 1111 h 1167"/>
                  <a:gd name="T52" fmla="*/ 189 w 810"/>
                  <a:gd name="T53" fmla="*/ 1167 h 1167"/>
                  <a:gd name="T54" fmla="*/ 245 w 810"/>
                  <a:gd name="T55" fmla="*/ 1111 h 1167"/>
                  <a:gd name="T56" fmla="*/ 245 w 810"/>
                  <a:gd name="T57" fmla="*/ 567 h 1167"/>
                  <a:gd name="T58" fmla="*/ 289 w 810"/>
                  <a:gd name="T59" fmla="*/ 567 h 1167"/>
                  <a:gd name="T60" fmla="*/ 289 w 810"/>
                  <a:gd name="T61" fmla="*/ 1111 h 1167"/>
                  <a:gd name="T62" fmla="*/ 346 w 810"/>
                  <a:gd name="T63" fmla="*/ 1167 h 1167"/>
                  <a:gd name="T64" fmla="*/ 403 w 810"/>
                  <a:gd name="T65" fmla="*/ 1111 h 1167"/>
                  <a:gd name="T66" fmla="*/ 403 w 810"/>
                  <a:gd name="T67" fmla="*/ 627 h 1167"/>
                  <a:gd name="T68" fmla="*/ 403 w 810"/>
                  <a:gd name="T69" fmla="*/ 567 h 1167"/>
                  <a:gd name="T70" fmla="*/ 403 w 810"/>
                  <a:gd name="T71" fmla="*/ 183 h 1167"/>
                  <a:gd name="T72" fmla="*/ 403 w 810"/>
                  <a:gd name="T73" fmla="*/ 93 h 1167"/>
                  <a:gd name="T74" fmla="*/ 764 w 810"/>
                  <a:gd name="T75" fmla="*/ 93 h 1167"/>
                  <a:gd name="T76" fmla="*/ 810 w 810"/>
                  <a:gd name="T77" fmla="*/ 47 h 1167"/>
                  <a:gd name="T78" fmla="*/ 764 w 810"/>
                  <a:gd name="T79" fmla="*/ 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10" h="1167">
                    <a:moveTo>
                      <a:pt x="764" y="0"/>
                    </a:moveTo>
                    <a:cubicBezTo>
                      <a:pt x="403" y="0"/>
                      <a:pt x="403" y="0"/>
                      <a:pt x="403" y="0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333" y="137"/>
                      <a:pt x="309" y="173"/>
                      <a:pt x="309" y="173"/>
                    </a:cubicBezTo>
                    <a:cubicBezTo>
                      <a:pt x="278" y="77"/>
                      <a:pt x="278" y="77"/>
                      <a:pt x="278" y="77"/>
                    </a:cubicBezTo>
                    <a:cubicBezTo>
                      <a:pt x="295" y="54"/>
                      <a:pt x="295" y="54"/>
                      <a:pt x="295" y="54"/>
                    </a:cubicBezTo>
                    <a:cubicBezTo>
                      <a:pt x="267" y="23"/>
                      <a:pt x="267" y="23"/>
                      <a:pt x="267" y="23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55" y="77"/>
                      <a:pt x="255" y="77"/>
                      <a:pt x="255" y="77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05" y="147"/>
                      <a:pt x="192" y="44"/>
                      <a:pt x="18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50" y="0"/>
                      <a:pt x="0" y="29"/>
                      <a:pt x="0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73"/>
                      <a:pt x="21" y="594"/>
                      <a:pt x="46" y="594"/>
                    </a:cubicBezTo>
                    <a:cubicBezTo>
                      <a:pt x="72" y="594"/>
                      <a:pt x="93" y="573"/>
                      <a:pt x="93" y="548"/>
                    </a:cubicBezTo>
                    <a:cubicBezTo>
                      <a:pt x="93" y="548"/>
                      <a:pt x="93" y="548"/>
                      <a:pt x="93" y="548"/>
                    </a:cubicBezTo>
                    <a:cubicBezTo>
                      <a:pt x="93" y="183"/>
                      <a:pt x="93" y="183"/>
                      <a:pt x="93" y="183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132" y="567"/>
                      <a:pt x="132" y="567"/>
                      <a:pt x="132" y="567"/>
                    </a:cubicBezTo>
                    <a:cubicBezTo>
                      <a:pt x="132" y="1111"/>
                      <a:pt x="132" y="1111"/>
                      <a:pt x="132" y="1111"/>
                    </a:cubicBezTo>
                    <a:cubicBezTo>
                      <a:pt x="132" y="1142"/>
                      <a:pt x="157" y="1167"/>
                      <a:pt x="189" y="1167"/>
                    </a:cubicBezTo>
                    <a:cubicBezTo>
                      <a:pt x="220" y="1167"/>
                      <a:pt x="245" y="1142"/>
                      <a:pt x="245" y="1111"/>
                    </a:cubicBezTo>
                    <a:cubicBezTo>
                      <a:pt x="245" y="567"/>
                      <a:pt x="245" y="567"/>
                      <a:pt x="245" y="567"/>
                    </a:cubicBezTo>
                    <a:cubicBezTo>
                      <a:pt x="289" y="567"/>
                      <a:pt x="289" y="567"/>
                      <a:pt x="289" y="567"/>
                    </a:cubicBezTo>
                    <a:cubicBezTo>
                      <a:pt x="289" y="1111"/>
                      <a:pt x="289" y="1111"/>
                      <a:pt x="289" y="1111"/>
                    </a:cubicBezTo>
                    <a:cubicBezTo>
                      <a:pt x="289" y="1142"/>
                      <a:pt x="315" y="1167"/>
                      <a:pt x="346" y="1167"/>
                    </a:cubicBezTo>
                    <a:cubicBezTo>
                      <a:pt x="377" y="1167"/>
                      <a:pt x="403" y="1142"/>
                      <a:pt x="403" y="1111"/>
                    </a:cubicBezTo>
                    <a:cubicBezTo>
                      <a:pt x="403" y="627"/>
                      <a:pt x="403" y="627"/>
                      <a:pt x="403" y="627"/>
                    </a:cubicBezTo>
                    <a:cubicBezTo>
                      <a:pt x="403" y="567"/>
                      <a:pt x="403" y="567"/>
                      <a:pt x="403" y="567"/>
                    </a:cubicBezTo>
                    <a:cubicBezTo>
                      <a:pt x="403" y="183"/>
                      <a:pt x="403" y="183"/>
                      <a:pt x="403" y="183"/>
                    </a:cubicBezTo>
                    <a:cubicBezTo>
                      <a:pt x="403" y="93"/>
                      <a:pt x="403" y="93"/>
                      <a:pt x="403" y="93"/>
                    </a:cubicBezTo>
                    <a:cubicBezTo>
                      <a:pt x="764" y="93"/>
                      <a:pt x="764" y="93"/>
                      <a:pt x="764" y="93"/>
                    </a:cubicBezTo>
                    <a:cubicBezTo>
                      <a:pt x="789" y="93"/>
                      <a:pt x="810" y="72"/>
                      <a:pt x="810" y="47"/>
                    </a:cubicBezTo>
                    <a:cubicBezTo>
                      <a:pt x="810" y="21"/>
                      <a:pt x="789" y="0"/>
                      <a:pt x="7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21063" y="3573463"/>
              <a:ext cx="568325" cy="723900"/>
              <a:chOff x="3421063" y="3573463"/>
              <a:chExt cx="568325" cy="723900"/>
            </a:xfrm>
            <a:solidFill>
              <a:schemeClr val="accent1"/>
            </a:solidFill>
          </p:grpSpPr>
          <p:sp>
            <p:nvSpPr>
              <p:cNvPr id="20" name="Oval 21"/>
              <p:cNvSpPr>
                <a:spLocks noChangeArrowheads="1"/>
              </p:cNvSpPr>
              <p:nvPr/>
            </p:nvSpPr>
            <p:spPr bwMode="auto">
              <a:xfrm>
                <a:off x="3568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22"/>
              <p:cNvSpPr/>
              <p:nvPr/>
            </p:nvSpPr>
            <p:spPr bwMode="auto">
              <a:xfrm>
                <a:off x="3421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098925" y="3573463"/>
              <a:ext cx="566738" cy="723900"/>
              <a:chOff x="4098925" y="3573463"/>
              <a:chExt cx="566738" cy="723900"/>
            </a:xfrm>
            <a:solidFill>
              <a:schemeClr val="accent1"/>
            </a:solidFill>
          </p:grpSpPr>
          <p:sp>
            <p:nvSpPr>
              <p:cNvPr id="18" name="Oval 23"/>
              <p:cNvSpPr>
                <a:spLocks noChangeArrowheads="1"/>
              </p:cNvSpPr>
              <p:nvPr/>
            </p:nvSpPr>
            <p:spPr bwMode="auto">
              <a:xfrm>
                <a:off x="4246563" y="3573463"/>
                <a:ext cx="276225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4"/>
              <p:cNvSpPr/>
              <p:nvPr/>
            </p:nvSpPr>
            <p:spPr bwMode="auto">
              <a:xfrm>
                <a:off x="4098925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3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776788" y="3573463"/>
              <a:ext cx="566738" cy="723900"/>
              <a:chOff x="4776788" y="3573463"/>
              <a:chExt cx="566738" cy="723900"/>
            </a:xfrm>
            <a:solidFill>
              <a:schemeClr val="accent1"/>
            </a:solidFill>
          </p:grpSpPr>
          <p:sp>
            <p:nvSpPr>
              <p:cNvPr id="16" name="Oval 25"/>
              <p:cNvSpPr>
                <a:spLocks noChangeArrowheads="1"/>
              </p:cNvSpPr>
              <p:nvPr/>
            </p:nvSpPr>
            <p:spPr bwMode="auto">
              <a:xfrm>
                <a:off x="4922838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4776788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1" y="0"/>
                      <a:pt x="33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2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453063" y="3573463"/>
              <a:ext cx="568325" cy="723900"/>
              <a:chOff x="5453063" y="3573463"/>
              <a:chExt cx="568325" cy="723900"/>
            </a:xfrm>
            <a:solidFill>
              <a:schemeClr val="accent1"/>
            </a:solidFill>
          </p:grpSpPr>
          <p:sp>
            <p:nvSpPr>
              <p:cNvPr id="14" name="Oval 27"/>
              <p:cNvSpPr>
                <a:spLocks noChangeArrowheads="1"/>
              </p:cNvSpPr>
              <p:nvPr/>
            </p:nvSpPr>
            <p:spPr bwMode="auto">
              <a:xfrm>
                <a:off x="5600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8"/>
              <p:cNvSpPr/>
              <p:nvPr/>
            </p:nvSpPr>
            <p:spPr bwMode="auto">
              <a:xfrm>
                <a:off x="5453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3" name="菱形 2"/>
          <p:cNvSpPr/>
          <p:nvPr/>
        </p:nvSpPr>
        <p:spPr>
          <a:xfrm>
            <a:off x="2694128" y="69226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2763773" y="137605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3403757" y="90399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2630483" y="62229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3615324" y="128776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2415973" y="62229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761105" y="389467"/>
            <a:ext cx="5713730" cy="46120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出差话术：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algn="l" fontAlgn="auto">
              <a:lnSpc>
                <a:spcPct val="14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先沟通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auto">
              <a:lnSpc>
                <a:spcPts val="28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需要去哪里出差呢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 fontAlgn="auto">
              <a:lnSpc>
                <a:spcPts val="28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是长期出差，还是短期的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>
              <a:lnSpc>
                <a:spcPts val="28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再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回答    </a:t>
            </a:r>
            <a:endParaRPr lang="zh-CN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algn="l" fontAlgn="auto">
              <a:lnSpc>
                <a:spcPts val="28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其实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我个人觉得出差挺好的，可以去其它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628650" lvl="1" indent="-171450" algn="l" fontAlgn="auto">
              <a:lnSpc>
                <a:spcPts val="2800"/>
              </a:lnSpc>
              <a:spcBef>
                <a:spcPts val="300"/>
              </a:spcBef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城市看看</a:t>
            </a:r>
            <a:endParaRPr 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algn="l" fontAlgn="auto">
              <a:lnSpc>
                <a:spcPts val="28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接受，我也没有女（男）朋友，自由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algn="l" fontAlgn="auto">
              <a:lnSpc>
                <a:spcPts val="28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需要，我可以接受公司的出差安排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 algn="l" fontAlgn="auto">
              <a:lnSpc>
                <a:spcPts val="28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这个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地方离我老家挺近的，有机会也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628650" lvl="1" indent="-171450" algn="l" fontAlgn="auto">
              <a:lnSpc>
                <a:spcPts val="2800"/>
              </a:lnSpc>
              <a:spcBef>
                <a:spcPts val="300"/>
              </a:spcBef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回家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看看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4035"/>
            <a:ext cx="3206115" cy="1536065"/>
          </a:xfrm>
          <a:prstGeom prst="rect">
            <a:avLst/>
          </a:prstGeom>
        </p:spPr>
      </p:pic>
      <p:sp>
        <p:nvSpPr>
          <p:cNvPr id="48" name="MH_Others_10"/>
          <p:cNvSpPr/>
          <p:nvPr>
            <p:custDataLst>
              <p:tags r:id="rId4"/>
            </p:custDataLst>
          </p:nvPr>
        </p:nvSpPr>
        <p:spPr>
          <a:xfrm>
            <a:off x="4760459" y="996634"/>
            <a:ext cx="1824037" cy="605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高频问题</a:t>
            </a:r>
            <a:endParaRPr lang="zh-CN" altLang="en-US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36035" y="1916430"/>
            <a:ext cx="3057247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zh-CN" altLang="en-US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三篇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离职原因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7505" y="630555"/>
            <a:ext cx="378501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第三篇：离职原因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为什么呢？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285875" y="1204595"/>
            <a:ext cx="29362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/>
                </a:solidFill>
              </a:rPr>
              <a:t>此问题概率：</a:t>
            </a:r>
            <a:endParaRPr lang="zh-CN" altLang="en-US" sz="2000" b="1" dirty="0">
              <a:solidFill>
                <a:schemeClr val="accent5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53995" y="998855"/>
            <a:ext cx="1383030" cy="6629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804035" y="1801495"/>
            <a:ext cx="5535930" cy="3082290"/>
          </a:xfrm>
          <a:prstGeom prst="flowChartAlternateProcess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248137" y="581391"/>
            <a:ext cx="2462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第三篇：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离职原因</a:t>
            </a:r>
            <a:endParaRPr lang="zh-CN" altLang="en-US" sz="2400" b="1" dirty="0" smtClean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70800" y="1272632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1583690" y="1375833"/>
            <a:ext cx="42197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工作中的稳定性</a:t>
            </a:r>
            <a:endParaRPr lang="zh-CN" altLang="en-US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83500" y="2180074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1583749" y="2283617"/>
            <a:ext cx="374441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看待工作的态度</a:t>
            </a:r>
            <a:endParaRPr lang="zh-CN" altLang="en-US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583500" y="3157762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1583690" y="3273425"/>
            <a:ext cx="4059767" cy="34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300"/>
              </a:spcBef>
              <a:buClrTx/>
              <a:buSzTx/>
              <a:buFontTx/>
            </a:pPr>
            <a:r>
              <a:rPr lang="en-US" altLang="zh-CN" sz="1865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同事、领导的相处，是否团结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4735" y="1272632"/>
            <a:ext cx="576064" cy="57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01</a:t>
            </a:r>
            <a:endParaRPr lang="zh-CN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1007435" y="2180074"/>
            <a:ext cx="57606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02</a:t>
            </a:r>
            <a:endParaRPr lang="zh-CN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1007435" y="3157762"/>
            <a:ext cx="576064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03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70800" y="4033004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1583749" y="4136547"/>
            <a:ext cx="374441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对未来公司的要求、认可</a:t>
            </a:r>
            <a:endParaRPr lang="zh-CN" altLang="en-US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07435" y="4033004"/>
            <a:ext cx="57606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</a:t>
            </a:r>
            <a:r>
              <a:rPr lang="en-US" sz="2400" dirty="0" smtClean="0"/>
              <a:t>4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8920" y="630555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离职的原因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方式</a:t>
            </a:r>
            <a:endParaRPr lang="zh-CN" altLang="en-US" sz="2400" dirty="0"/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1462913" y="2417614"/>
            <a:ext cx="1663403" cy="76174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目录</a:t>
            </a:r>
            <a:endParaRPr lang="en-US" altLang="zh-CN" sz="2700" b="1" kern="0" dirty="0" smtClean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pPr algn="ctr">
              <a:defRPr/>
            </a:pPr>
            <a:r>
              <a:rPr lang="en-US" altLang="zh-CN" b="1" kern="0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CONTENS</a:t>
            </a:r>
            <a:endParaRPr lang="en-US" altLang="ko-KR" b="1" kern="0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10" name="文本框 66"/>
          <p:cNvSpPr txBox="1">
            <a:spLocks noChangeArrowheads="1"/>
          </p:cNvSpPr>
          <p:nvPr/>
        </p:nvSpPr>
        <p:spPr bwMode="auto">
          <a:xfrm>
            <a:off x="790291" y="1137514"/>
            <a:ext cx="1605280" cy="5219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2800" b="1" dirty="0" smtClean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rPr>
              <a:t>主动离职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66"/>
          <p:cNvSpPr txBox="1">
            <a:spLocks noChangeArrowheads="1"/>
          </p:cNvSpPr>
          <p:nvPr/>
        </p:nvSpPr>
        <p:spPr bwMode="auto">
          <a:xfrm>
            <a:off x="6591853" y="1137083"/>
            <a:ext cx="1605280" cy="5219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2800" b="1" dirty="0" smtClean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rPr>
              <a:t>被动离职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" name="组合 4"/>
          <p:cNvGrpSpPr/>
          <p:nvPr/>
        </p:nvGrpSpPr>
        <p:grpSpPr bwMode="auto">
          <a:xfrm>
            <a:off x="1265555" y="1950720"/>
            <a:ext cx="655320" cy="644525"/>
            <a:chOff x="2307521" y="2283162"/>
            <a:chExt cx="551398" cy="551398"/>
          </a:xfrm>
        </p:grpSpPr>
        <p:sp>
          <p:nvSpPr>
            <p:cNvPr id="19" name="矩形 18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20" name="五角星 19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21" name="组合 42"/>
          <p:cNvGrpSpPr/>
          <p:nvPr/>
        </p:nvGrpSpPr>
        <p:grpSpPr bwMode="auto">
          <a:xfrm>
            <a:off x="4180205" y="1955800"/>
            <a:ext cx="642620" cy="643890"/>
            <a:chOff x="2307521" y="2283162"/>
            <a:chExt cx="551398" cy="551398"/>
          </a:xfrm>
        </p:grpSpPr>
        <p:sp>
          <p:nvSpPr>
            <p:cNvPr id="22" name="矩形 21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23" name="五角星 22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24" name="组合 55"/>
          <p:cNvGrpSpPr/>
          <p:nvPr/>
        </p:nvGrpSpPr>
        <p:grpSpPr bwMode="auto">
          <a:xfrm>
            <a:off x="7065645" y="1942465"/>
            <a:ext cx="658495" cy="655955"/>
            <a:chOff x="2307521" y="2283162"/>
            <a:chExt cx="551398" cy="551398"/>
          </a:xfrm>
        </p:grpSpPr>
        <p:sp>
          <p:nvSpPr>
            <p:cNvPr id="25" name="矩形 24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26" name="五角星 25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pic>
        <p:nvPicPr>
          <p:cNvPr id="27" name="图片 26" descr="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775" y="2595245"/>
            <a:ext cx="3450590" cy="218376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02985" y="2595245"/>
            <a:ext cx="2752090" cy="236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5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7805" y="630555"/>
            <a:ext cx="203132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常见的错误点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96960" y="2723673"/>
            <a:ext cx="2024321" cy="99187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endParaRPr lang="zh-CN" altLang="en-US" sz="3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Freeform 19"/>
          <p:cNvSpPr/>
          <p:nvPr/>
        </p:nvSpPr>
        <p:spPr bwMode="auto">
          <a:xfrm>
            <a:off x="2360930" y="2273300"/>
            <a:ext cx="871855" cy="977900"/>
          </a:xfrm>
          <a:custGeom>
            <a:avLst/>
            <a:gdLst>
              <a:gd name="T0" fmla="*/ 15 w 101"/>
              <a:gd name="T1" fmla="*/ 31 h 102"/>
              <a:gd name="T2" fmla="*/ 21 w 101"/>
              <a:gd name="T3" fmla="*/ 5 h 102"/>
              <a:gd name="T4" fmla="*/ 26 w 101"/>
              <a:gd name="T5" fmla="*/ 1 h 102"/>
              <a:gd name="T6" fmla="*/ 32 w 101"/>
              <a:gd name="T7" fmla="*/ 2 h 102"/>
              <a:gd name="T8" fmla="*/ 95 w 101"/>
              <a:gd name="T9" fmla="*/ 41 h 102"/>
              <a:gd name="T10" fmla="*/ 101 w 101"/>
              <a:gd name="T11" fmla="*/ 51 h 102"/>
              <a:gd name="T12" fmla="*/ 94 w 101"/>
              <a:gd name="T13" fmla="*/ 63 h 102"/>
              <a:gd name="T14" fmla="*/ 6 w 101"/>
              <a:gd name="T15" fmla="*/ 102 h 102"/>
              <a:gd name="T16" fmla="*/ 2 w 101"/>
              <a:gd name="T17" fmla="*/ 101 h 102"/>
              <a:gd name="T18" fmla="*/ 0 w 101"/>
              <a:gd name="T19" fmla="*/ 97 h 102"/>
              <a:gd name="T20" fmla="*/ 5 w 101"/>
              <a:gd name="T21" fmla="*/ 77 h 102"/>
              <a:gd name="T22" fmla="*/ 15 w 101"/>
              <a:gd name="T23" fmla="*/ 3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" h="102">
                <a:moveTo>
                  <a:pt x="15" y="31"/>
                </a:moveTo>
                <a:cubicBezTo>
                  <a:pt x="21" y="5"/>
                  <a:pt x="21" y="5"/>
                  <a:pt x="21" y="5"/>
                </a:cubicBezTo>
                <a:cubicBezTo>
                  <a:pt x="21" y="5"/>
                  <a:pt x="22" y="2"/>
                  <a:pt x="26" y="1"/>
                </a:cubicBezTo>
                <a:cubicBezTo>
                  <a:pt x="29" y="0"/>
                  <a:pt x="32" y="2"/>
                  <a:pt x="32" y="2"/>
                </a:cubicBezTo>
                <a:cubicBezTo>
                  <a:pt x="95" y="41"/>
                  <a:pt x="95" y="41"/>
                  <a:pt x="95" y="41"/>
                </a:cubicBezTo>
                <a:cubicBezTo>
                  <a:pt x="95" y="41"/>
                  <a:pt x="101" y="46"/>
                  <a:pt x="101" y="51"/>
                </a:cubicBezTo>
                <a:cubicBezTo>
                  <a:pt x="101" y="60"/>
                  <a:pt x="94" y="63"/>
                  <a:pt x="94" y="63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02"/>
                  <a:pt x="3" y="102"/>
                  <a:pt x="2" y="101"/>
                </a:cubicBezTo>
                <a:cubicBezTo>
                  <a:pt x="0" y="99"/>
                  <a:pt x="0" y="97"/>
                  <a:pt x="0" y="97"/>
                </a:cubicBezTo>
                <a:cubicBezTo>
                  <a:pt x="5" y="77"/>
                  <a:pt x="5" y="77"/>
                  <a:pt x="5" y="77"/>
                </a:cubicBezTo>
                <a:lnTo>
                  <a:pt x="15" y="31"/>
                </a:ln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3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6"/>
          <p:cNvSpPr>
            <a:spLocks noChangeAspect="1" noEditPoints="1"/>
          </p:cNvSpPr>
          <p:nvPr/>
        </p:nvSpPr>
        <p:spPr bwMode="auto">
          <a:xfrm>
            <a:off x="2736215" y="2633980"/>
            <a:ext cx="192405" cy="226695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lIns="68580" tIns="34290" rIns="68580" bIns="3429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3000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组合 37"/>
          <p:cNvGrpSpPr/>
          <p:nvPr/>
        </p:nvGrpSpPr>
        <p:grpSpPr>
          <a:xfrm>
            <a:off x="3002915" y="2185670"/>
            <a:ext cx="1097915" cy="1188720"/>
            <a:chOff x="3679031" y="2334816"/>
            <a:chExt cx="971550" cy="948928"/>
          </a:xfrm>
        </p:grpSpPr>
        <p:sp>
          <p:nvSpPr>
            <p:cNvPr id="5" name="Freeform 18"/>
            <p:cNvSpPr/>
            <p:nvPr/>
          </p:nvSpPr>
          <p:spPr bwMode="auto">
            <a:xfrm>
              <a:off x="3679031" y="2334816"/>
              <a:ext cx="971550" cy="948928"/>
            </a:xfrm>
            <a:custGeom>
              <a:avLst/>
              <a:gdLst>
                <a:gd name="T0" fmla="*/ 127 w 127"/>
                <a:gd name="T1" fmla="*/ 64 h 124"/>
                <a:gd name="T2" fmla="*/ 117 w 127"/>
                <a:gd name="T3" fmla="*/ 76 h 124"/>
                <a:gd name="T4" fmla="*/ 8 w 127"/>
                <a:gd name="T5" fmla="*/ 124 h 124"/>
                <a:gd name="T6" fmla="*/ 2 w 127"/>
                <a:gd name="T7" fmla="*/ 123 h 124"/>
                <a:gd name="T8" fmla="*/ 1 w 127"/>
                <a:gd name="T9" fmla="*/ 118 h 124"/>
                <a:gd name="T10" fmla="*/ 6 w 127"/>
                <a:gd name="T11" fmla="*/ 94 h 124"/>
                <a:gd name="T12" fmla="*/ 39 w 127"/>
                <a:gd name="T13" fmla="*/ 62 h 124"/>
                <a:gd name="T14" fmla="*/ 19 w 127"/>
                <a:gd name="T15" fmla="*/ 38 h 124"/>
                <a:gd name="T16" fmla="*/ 26 w 127"/>
                <a:gd name="T17" fmla="*/ 6 h 124"/>
                <a:gd name="T18" fmla="*/ 32 w 127"/>
                <a:gd name="T19" fmla="*/ 1 h 124"/>
                <a:gd name="T20" fmla="*/ 39 w 127"/>
                <a:gd name="T21" fmla="*/ 2 h 124"/>
                <a:gd name="T22" fmla="*/ 121 w 127"/>
                <a:gd name="T23" fmla="*/ 52 h 124"/>
                <a:gd name="T24" fmla="*/ 127 w 127"/>
                <a:gd name="T25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24">
                  <a:moveTo>
                    <a:pt x="127" y="64"/>
                  </a:moveTo>
                  <a:cubicBezTo>
                    <a:pt x="127" y="71"/>
                    <a:pt x="117" y="76"/>
                    <a:pt x="117" y="76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4" y="124"/>
                    <a:pt x="2" y="123"/>
                  </a:cubicBezTo>
                  <a:cubicBezTo>
                    <a:pt x="0" y="121"/>
                    <a:pt x="1" y="118"/>
                    <a:pt x="1" y="118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94"/>
                    <a:pt x="39" y="81"/>
                    <a:pt x="39" y="62"/>
                  </a:cubicBezTo>
                  <a:cubicBezTo>
                    <a:pt x="40" y="48"/>
                    <a:pt x="19" y="38"/>
                    <a:pt x="19" y="3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8" y="2"/>
                    <a:pt x="32" y="1"/>
                  </a:cubicBezTo>
                  <a:cubicBezTo>
                    <a:pt x="36" y="0"/>
                    <a:pt x="39" y="2"/>
                    <a:pt x="39" y="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1" y="52"/>
                    <a:pt x="127" y="57"/>
                    <a:pt x="127" y="64"/>
                  </a:cubicBezTo>
                  <a:close/>
                </a:path>
              </a:pathLst>
            </a:custGeom>
            <a:solidFill>
              <a:schemeClr val="accent2"/>
            </a:solidFill>
            <a:ln w="3175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442"/>
            <p:cNvSpPr>
              <a:spLocks noEditPoints="1"/>
            </p:cNvSpPr>
            <p:nvPr/>
          </p:nvSpPr>
          <p:spPr bwMode="auto">
            <a:xfrm>
              <a:off x="4106466" y="2730103"/>
              <a:ext cx="194072" cy="166688"/>
            </a:xfrm>
            <a:custGeom>
              <a:avLst/>
              <a:gdLst>
                <a:gd name="T0" fmla="*/ 278 w 288"/>
                <a:gd name="T1" fmla="*/ 0 h 246"/>
                <a:gd name="T2" fmla="*/ 52 w 288"/>
                <a:gd name="T3" fmla="*/ 0 h 246"/>
                <a:gd name="T4" fmla="*/ 42 w 288"/>
                <a:gd name="T5" fmla="*/ 10 h 246"/>
                <a:gd name="T6" fmla="*/ 42 w 288"/>
                <a:gd name="T7" fmla="*/ 43 h 246"/>
                <a:gd name="T8" fmla="*/ 10 w 288"/>
                <a:gd name="T9" fmla="*/ 43 h 246"/>
                <a:gd name="T10" fmla="*/ 0 w 288"/>
                <a:gd name="T11" fmla="*/ 53 h 246"/>
                <a:gd name="T12" fmla="*/ 0 w 288"/>
                <a:gd name="T13" fmla="*/ 219 h 246"/>
                <a:gd name="T14" fmla="*/ 27 w 288"/>
                <a:gd name="T15" fmla="*/ 246 h 246"/>
                <a:gd name="T16" fmla="*/ 52 w 288"/>
                <a:gd name="T17" fmla="*/ 246 h 246"/>
                <a:gd name="T18" fmla="*/ 241 w 288"/>
                <a:gd name="T19" fmla="*/ 246 h 246"/>
                <a:gd name="T20" fmla="*/ 278 w 288"/>
                <a:gd name="T21" fmla="*/ 246 h 246"/>
                <a:gd name="T22" fmla="*/ 288 w 288"/>
                <a:gd name="T23" fmla="*/ 236 h 246"/>
                <a:gd name="T24" fmla="*/ 288 w 288"/>
                <a:gd name="T25" fmla="*/ 10 h 246"/>
                <a:gd name="T26" fmla="*/ 278 w 288"/>
                <a:gd name="T27" fmla="*/ 0 h 246"/>
                <a:gd name="T28" fmla="*/ 271 w 288"/>
                <a:gd name="T29" fmla="*/ 229 h 246"/>
                <a:gd name="T30" fmla="*/ 241 w 288"/>
                <a:gd name="T31" fmla="*/ 229 h 246"/>
                <a:gd name="T32" fmla="*/ 52 w 288"/>
                <a:gd name="T33" fmla="*/ 229 h 246"/>
                <a:gd name="T34" fmla="*/ 27 w 288"/>
                <a:gd name="T35" fmla="*/ 229 h 246"/>
                <a:gd name="T36" fmla="*/ 17 w 288"/>
                <a:gd name="T37" fmla="*/ 219 h 246"/>
                <a:gd name="T38" fmla="*/ 17 w 288"/>
                <a:gd name="T39" fmla="*/ 60 h 246"/>
                <a:gd name="T40" fmla="*/ 42 w 288"/>
                <a:gd name="T41" fmla="*/ 60 h 246"/>
                <a:gd name="T42" fmla="*/ 42 w 288"/>
                <a:gd name="T43" fmla="*/ 214 h 246"/>
                <a:gd name="T44" fmla="*/ 59 w 288"/>
                <a:gd name="T45" fmla="*/ 214 h 246"/>
                <a:gd name="T46" fmla="*/ 59 w 288"/>
                <a:gd name="T47" fmla="*/ 60 h 246"/>
                <a:gd name="T48" fmla="*/ 59 w 288"/>
                <a:gd name="T49" fmla="*/ 60 h 246"/>
                <a:gd name="T50" fmla="*/ 59 w 288"/>
                <a:gd name="T51" fmla="*/ 43 h 246"/>
                <a:gd name="T52" fmla="*/ 59 w 288"/>
                <a:gd name="T53" fmla="*/ 17 h 246"/>
                <a:gd name="T54" fmla="*/ 271 w 288"/>
                <a:gd name="T55" fmla="*/ 17 h 246"/>
                <a:gd name="T56" fmla="*/ 271 w 288"/>
                <a:gd name="T57" fmla="*/ 229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8" h="246">
                  <a:moveTo>
                    <a:pt x="278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4" y="0"/>
                    <a:pt x="42" y="2"/>
                    <a:pt x="42" y="10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2" y="43"/>
                    <a:pt x="0" y="45"/>
                    <a:pt x="0" y="53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31"/>
                    <a:pt x="14" y="246"/>
                    <a:pt x="27" y="246"/>
                  </a:cubicBezTo>
                  <a:cubicBezTo>
                    <a:pt x="52" y="246"/>
                    <a:pt x="52" y="246"/>
                    <a:pt x="52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78" y="246"/>
                    <a:pt x="278" y="246"/>
                    <a:pt x="278" y="246"/>
                  </a:cubicBezTo>
                  <a:cubicBezTo>
                    <a:pt x="286" y="246"/>
                    <a:pt x="288" y="244"/>
                    <a:pt x="288" y="236"/>
                  </a:cubicBezTo>
                  <a:cubicBezTo>
                    <a:pt x="288" y="10"/>
                    <a:pt x="288" y="10"/>
                    <a:pt x="288" y="10"/>
                  </a:cubicBezTo>
                  <a:cubicBezTo>
                    <a:pt x="288" y="2"/>
                    <a:pt x="286" y="0"/>
                    <a:pt x="278" y="0"/>
                  </a:cubicBezTo>
                  <a:close/>
                  <a:moveTo>
                    <a:pt x="271" y="229"/>
                  </a:moveTo>
                  <a:cubicBezTo>
                    <a:pt x="241" y="229"/>
                    <a:pt x="241" y="229"/>
                    <a:pt x="241" y="229"/>
                  </a:cubicBezTo>
                  <a:cubicBezTo>
                    <a:pt x="52" y="229"/>
                    <a:pt x="52" y="229"/>
                    <a:pt x="52" y="229"/>
                  </a:cubicBezTo>
                  <a:cubicBezTo>
                    <a:pt x="27" y="229"/>
                    <a:pt x="27" y="229"/>
                    <a:pt x="27" y="229"/>
                  </a:cubicBezTo>
                  <a:cubicBezTo>
                    <a:pt x="24" y="229"/>
                    <a:pt x="17" y="222"/>
                    <a:pt x="17" y="219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42" y="60"/>
                    <a:pt x="42" y="60"/>
                    <a:pt x="42" y="60"/>
                  </a:cubicBezTo>
                  <a:cubicBezTo>
                    <a:pt x="42" y="214"/>
                    <a:pt x="42" y="214"/>
                    <a:pt x="42" y="214"/>
                  </a:cubicBezTo>
                  <a:cubicBezTo>
                    <a:pt x="59" y="214"/>
                    <a:pt x="59" y="214"/>
                    <a:pt x="59" y="214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271" y="17"/>
                    <a:pt x="271" y="17"/>
                    <a:pt x="271" y="17"/>
                  </a:cubicBezTo>
                  <a:lnTo>
                    <a:pt x="271" y="229"/>
                  </a:ln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lIns="68580" tIns="34290" rIns="68580" bIns="3429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Rectangle 443"/>
            <p:cNvSpPr>
              <a:spLocks noChangeArrowheads="1"/>
            </p:cNvSpPr>
            <p:nvPr/>
          </p:nvSpPr>
          <p:spPr bwMode="auto">
            <a:xfrm>
              <a:off x="4161235" y="2757488"/>
              <a:ext cx="51197" cy="51197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lIns="68580" tIns="34290" rIns="68580" bIns="3429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Rectangle 444"/>
            <p:cNvSpPr>
              <a:spLocks noChangeArrowheads="1"/>
            </p:cNvSpPr>
            <p:nvPr/>
          </p:nvSpPr>
          <p:spPr bwMode="auto">
            <a:xfrm>
              <a:off x="4229100" y="2764632"/>
              <a:ext cx="42863" cy="8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Rectangle 445"/>
            <p:cNvSpPr>
              <a:spLocks noChangeArrowheads="1"/>
            </p:cNvSpPr>
            <p:nvPr/>
          </p:nvSpPr>
          <p:spPr bwMode="auto">
            <a:xfrm>
              <a:off x="4229100" y="2790825"/>
              <a:ext cx="42863" cy="8335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lIns="68580" tIns="34290" rIns="68580" bIns="3429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Rectangle 446"/>
            <p:cNvSpPr>
              <a:spLocks noChangeArrowheads="1"/>
            </p:cNvSpPr>
            <p:nvPr/>
          </p:nvSpPr>
          <p:spPr bwMode="auto">
            <a:xfrm>
              <a:off x="4161235" y="2826544"/>
              <a:ext cx="110728" cy="83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68580" tIns="34290" rIns="68580" bIns="3429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Rectangle 447"/>
            <p:cNvSpPr>
              <a:spLocks noChangeArrowheads="1"/>
            </p:cNvSpPr>
            <p:nvPr/>
          </p:nvSpPr>
          <p:spPr bwMode="auto">
            <a:xfrm>
              <a:off x="4161235" y="2853928"/>
              <a:ext cx="110728" cy="833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txBody>
            <a:bodyPr lIns="68580" tIns="34290" rIns="68580" bIns="3429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组合 38"/>
          <p:cNvGrpSpPr/>
          <p:nvPr/>
        </p:nvGrpSpPr>
        <p:grpSpPr>
          <a:xfrm>
            <a:off x="3692525" y="2096135"/>
            <a:ext cx="1254760" cy="1369695"/>
            <a:chOff x="4368404" y="2245519"/>
            <a:chExt cx="1110853" cy="1092994"/>
          </a:xfrm>
        </p:grpSpPr>
        <p:sp>
          <p:nvSpPr>
            <p:cNvPr id="42" name="Freeform 17"/>
            <p:cNvSpPr/>
            <p:nvPr/>
          </p:nvSpPr>
          <p:spPr bwMode="auto">
            <a:xfrm>
              <a:off x="4368404" y="2245519"/>
              <a:ext cx="1110853" cy="1092994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3"/>
            </a:solidFill>
            <a:ln w="3175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Oval 56"/>
            <p:cNvSpPr>
              <a:spLocks noChangeArrowheads="1"/>
            </p:cNvSpPr>
            <p:nvPr/>
          </p:nvSpPr>
          <p:spPr bwMode="auto">
            <a:xfrm>
              <a:off x="4924425" y="2700338"/>
              <a:ext cx="226219" cy="226219"/>
            </a:xfrm>
            <a:prstGeom prst="ellipse">
              <a:avLst/>
            </a:pr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60222" tIns="30111" rIns="60222" bIns="3011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57"/>
            <p:cNvSpPr/>
            <p:nvPr/>
          </p:nvSpPr>
          <p:spPr bwMode="auto">
            <a:xfrm>
              <a:off x="4958954" y="2730104"/>
              <a:ext cx="116681" cy="105965"/>
            </a:xfrm>
            <a:custGeom>
              <a:avLst/>
              <a:gdLst>
                <a:gd name="T0" fmla="*/ 8 w 95"/>
                <a:gd name="T1" fmla="*/ 33 h 87"/>
                <a:gd name="T2" fmla="*/ 29 w 95"/>
                <a:gd name="T3" fmla="*/ 74 h 87"/>
                <a:gd name="T4" fmla="*/ 57 w 95"/>
                <a:gd name="T5" fmla="*/ 85 h 87"/>
                <a:gd name="T6" fmla="*/ 54 w 95"/>
                <a:gd name="T7" fmla="*/ 81 h 87"/>
                <a:gd name="T8" fmla="*/ 48 w 95"/>
                <a:gd name="T9" fmla="*/ 76 h 87"/>
                <a:gd name="T10" fmla="*/ 45 w 95"/>
                <a:gd name="T11" fmla="*/ 67 h 87"/>
                <a:gd name="T12" fmla="*/ 36 w 95"/>
                <a:gd name="T13" fmla="*/ 64 h 87"/>
                <a:gd name="T14" fmla="*/ 45 w 95"/>
                <a:gd name="T15" fmla="*/ 52 h 87"/>
                <a:gd name="T16" fmla="*/ 71 w 95"/>
                <a:gd name="T17" fmla="*/ 33 h 87"/>
                <a:gd name="T18" fmla="*/ 43 w 95"/>
                <a:gd name="T19" fmla="*/ 3 h 87"/>
                <a:gd name="T20" fmla="*/ 6 w 95"/>
                <a:gd name="T21" fmla="*/ 14 h 87"/>
                <a:gd name="T22" fmla="*/ 8 w 95"/>
                <a:gd name="T23" fmla="*/ 3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5" h="87">
                  <a:moveTo>
                    <a:pt x="8" y="33"/>
                  </a:moveTo>
                  <a:cubicBezTo>
                    <a:pt x="4" y="44"/>
                    <a:pt x="7" y="61"/>
                    <a:pt x="29" y="74"/>
                  </a:cubicBezTo>
                  <a:cubicBezTo>
                    <a:pt x="51" y="86"/>
                    <a:pt x="55" y="83"/>
                    <a:pt x="57" y="85"/>
                  </a:cubicBezTo>
                  <a:cubicBezTo>
                    <a:pt x="59" y="87"/>
                    <a:pt x="53" y="87"/>
                    <a:pt x="54" y="81"/>
                  </a:cubicBezTo>
                  <a:cubicBezTo>
                    <a:pt x="55" y="75"/>
                    <a:pt x="51" y="76"/>
                    <a:pt x="48" y="76"/>
                  </a:cubicBezTo>
                  <a:cubicBezTo>
                    <a:pt x="45" y="76"/>
                    <a:pt x="44" y="70"/>
                    <a:pt x="45" y="67"/>
                  </a:cubicBezTo>
                  <a:cubicBezTo>
                    <a:pt x="46" y="63"/>
                    <a:pt x="41" y="71"/>
                    <a:pt x="36" y="64"/>
                  </a:cubicBezTo>
                  <a:cubicBezTo>
                    <a:pt x="32" y="56"/>
                    <a:pt x="39" y="50"/>
                    <a:pt x="45" y="52"/>
                  </a:cubicBezTo>
                  <a:cubicBezTo>
                    <a:pt x="61" y="57"/>
                    <a:pt x="59" y="43"/>
                    <a:pt x="71" y="33"/>
                  </a:cubicBezTo>
                  <a:cubicBezTo>
                    <a:pt x="95" y="15"/>
                    <a:pt x="60" y="5"/>
                    <a:pt x="43" y="3"/>
                  </a:cubicBezTo>
                  <a:cubicBezTo>
                    <a:pt x="25" y="0"/>
                    <a:pt x="0" y="7"/>
                    <a:pt x="6" y="14"/>
                  </a:cubicBezTo>
                  <a:cubicBezTo>
                    <a:pt x="12" y="20"/>
                    <a:pt x="9" y="30"/>
                    <a:pt x="8" y="33"/>
                  </a:cubicBez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60222" tIns="30111" rIns="60222" bIns="3011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58"/>
            <p:cNvSpPr/>
            <p:nvPr/>
          </p:nvSpPr>
          <p:spPr bwMode="auto">
            <a:xfrm>
              <a:off x="5020866" y="2812257"/>
              <a:ext cx="89297" cy="103585"/>
            </a:xfrm>
            <a:custGeom>
              <a:avLst/>
              <a:gdLst>
                <a:gd name="T0" fmla="*/ 12 w 73"/>
                <a:gd name="T1" fmla="*/ 32 h 85"/>
                <a:gd name="T2" fmla="*/ 12 w 73"/>
                <a:gd name="T3" fmla="*/ 45 h 85"/>
                <a:gd name="T4" fmla="*/ 25 w 73"/>
                <a:gd name="T5" fmla="*/ 58 h 85"/>
                <a:gd name="T6" fmla="*/ 19 w 73"/>
                <a:gd name="T7" fmla="*/ 80 h 85"/>
                <a:gd name="T8" fmla="*/ 45 w 73"/>
                <a:gd name="T9" fmla="*/ 66 h 85"/>
                <a:gd name="T10" fmla="*/ 66 w 73"/>
                <a:gd name="T11" fmla="*/ 37 h 85"/>
                <a:gd name="T12" fmla="*/ 54 w 73"/>
                <a:gd name="T13" fmla="*/ 24 h 85"/>
                <a:gd name="T14" fmla="*/ 24 w 73"/>
                <a:gd name="T15" fmla="*/ 11 h 85"/>
                <a:gd name="T16" fmla="*/ 12 w 73"/>
                <a:gd name="T17" fmla="*/ 3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85">
                  <a:moveTo>
                    <a:pt x="12" y="32"/>
                  </a:moveTo>
                  <a:cubicBezTo>
                    <a:pt x="10" y="43"/>
                    <a:pt x="0" y="34"/>
                    <a:pt x="12" y="45"/>
                  </a:cubicBezTo>
                  <a:cubicBezTo>
                    <a:pt x="23" y="56"/>
                    <a:pt x="26" y="33"/>
                    <a:pt x="25" y="58"/>
                  </a:cubicBezTo>
                  <a:cubicBezTo>
                    <a:pt x="23" y="83"/>
                    <a:pt x="2" y="85"/>
                    <a:pt x="19" y="80"/>
                  </a:cubicBezTo>
                  <a:cubicBezTo>
                    <a:pt x="36" y="74"/>
                    <a:pt x="33" y="79"/>
                    <a:pt x="45" y="66"/>
                  </a:cubicBezTo>
                  <a:cubicBezTo>
                    <a:pt x="58" y="54"/>
                    <a:pt x="60" y="47"/>
                    <a:pt x="66" y="37"/>
                  </a:cubicBezTo>
                  <a:cubicBezTo>
                    <a:pt x="73" y="27"/>
                    <a:pt x="62" y="31"/>
                    <a:pt x="54" y="24"/>
                  </a:cubicBezTo>
                  <a:cubicBezTo>
                    <a:pt x="47" y="17"/>
                    <a:pt x="34" y="0"/>
                    <a:pt x="24" y="11"/>
                  </a:cubicBezTo>
                  <a:cubicBezTo>
                    <a:pt x="14" y="21"/>
                    <a:pt x="12" y="32"/>
                    <a:pt x="12" y="32"/>
                  </a:cubicBezTo>
                  <a:close/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60222" tIns="30111" rIns="60222" bIns="3011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59"/>
            <p:cNvSpPr/>
            <p:nvPr/>
          </p:nvSpPr>
          <p:spPr bwMode="auto">
            <a:xfrm>
              <a:off x="5068492" y="2706292"/>
              <a:ext cx="78581" cy="145256"/>
            </a:xfrm>
            <a:custGeom>
              <a:avLst/>
              <a:gdLst>
                <a:gd name="T0" fmla="*/ 0 w 63"/>
                <a:gd name="T1" fmla="*/ 0 h 119"/>
                <a:gd name="T2" fmla="*/ 11 w 63"/>
                <a:gd name="T3" fmla="*/ 30 h 119"/>
                <a:gd name="T4" fmla="*/ 46 w 63"/>
                <a:gd name="T5" fmla="*/ 54 h 119"/>
                <a:gd name="T6" fmla="*/ 54 w 63"/>
                <a:gd name="T7" fmla="*/ 81 h 119"/>
                <a:gd name="T8" fmla="*/ 52 w 63"/>
                <a:gd name="T9" fmla="*/ 111 h 119"/>
                <a:gd name="T10" fmla="*/ 63 w 63"/>
                <a:gd name="T11" fmla="*/ 11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119">
                  <a:moveTo>
                    <a:pt x="0" y="0"/>
                  </a:moveTo>
                  <a:cubicBezTo>
                    <a:pt x="0" y="6"/>
                    <a:pt x="3" y="22"/>
                    <a:pt x="11" y="30"/>
                  </a:cubicBezTo>
                  <a:cubicBezTo>
                    <a:pt x="19" y="37"/>
                    <a:pt x="45" y="44"/>
                    <a:pt x="46" y="54"/>
                  </a:cubicBezTo>
                  <a:cubicBezTo>
                    <a:pt x="47" y="64"/>
                    <a:pt x="58" y="71"/>
                    <a:pt x="54" y="81"/>
                  </a:cubicBezTo>
                  <a:cubicBezTo>
                    <a:pt x="50" y="90"/>
                    <a:pt x="42" y="103"/>
                    <a:pt x="52" y="111"/>
                  </a:cubicBezTo>
                  <a:cubicBezTo>
                    <a:pt x="61" y="119"/>
                    <a:pt x="63" y="113"/>
                    <a:pt x="63" y="113"/>
                  </a:cubicBezTo>
                </a:path>
              </a:pathLst>
            </a:custGeom>
            <a:noFill/>
            <a:ln w="30163" cap="rnd">
              <a:solidFill>
                <a:srgbClr val="FFFFFF"/>
              </a:solidFill>
              <a:prstDash val="solid"/>
              <a:round/>
            </a:ln>
          </p:spPr>
          <p:txBody>
            <a:bodyPr lIns="60222" tIns="30111" rIns="60222" bIns="3011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zh-CN" altLang="en-US" sz="3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39"/>
          <p:cNvGrpSpPr/>
          <p:nvPr/>
        </p:nvGrpSpPr>
        <p:grpSpPr>
          <a:xfrm>
            <a:off x="4483100" y="1864360"/>
            <a:ext cx="1623695" cy="1810385"/>
            <a:chOff x="5117306" y="2065735"/>
            <a:chExt cx="1453754" cy="1431131"/>
          </a:xfrm>
        </p:grpSpPr>
        <p:sp>
          <p:nvSpPr>
            <p:cNvPr id="48" name="Freeform 17"/>
            <p:cNvSpPr>
              <a:spLocks noChangeAspect="1"/>
            </p:cNvSpPr>
            <p:nvPr/>
          </p:nvSpPr>
          <p:spPr bwMode="auto">
            <a:xfrm>
              <a:off x="5117306" y="2065735"/>
              <a:ext cx="1453754" cy="1431131"/>
            </a:xfrm>
            <a:custGeom>
              <a:avLst/>
              <a:gdLst>
                <a:gd name="T0" fmla="*/ 145 w 145"/>
                <a:gd name="T1" fmla="*/ 74 h 143"/>
                <a:gd name="T2" fmla="*/ 133 w 145"/>
                <a:gd name="T3" fmla="*/ 88 h 143"/>
                <a:gd name="T4" fmla="*/ 8 w 145"/>
                <a:gd name="T5" fmla="*/ 143 h 143"/>
                <a:gd name="T6" fmla="*/ 2 w 145"/>
                <a:gd name="T7" fmla="*/ 141 h 143"/>
                <a:gd name="T8" fmla="*/ 0 w 145"/>
                <a:gd name="T9" fmla="*/ 135 h 143"/>
                <a:gd name="T10" fmla="*/ 6 w 145"/>
                <a:gd name="T11" fmla="*/ 108 h 143"/>
                <a:gd name="T12" fmla="*/ 50 w 145"/>
                <a:gd name="T13" fmla="*/ 73 h 143"/>
                <a:gd name="T14" fmla="*/ 21 w 145"/>
                <a:gd name="T15" fmla="*/ 44 h 143"/>
                <a:gd name="T16" fmla="*/ 29 w 145"/>
                <a:gd name="T17" fmla="*/ 8 h 143"/>
                <a:gd name="T18" fmla="*/ 36 w 145"/>
                <a:gd name="T19" fmla="*/ 1 h 143"/>
                <a:gd name="T20" fmla="*/ 44 w 145"/>
                <a:gd name="T21" fmla="*/ 3 h 143"/>
                <a:gd name="T22" fmla="*/ 138 w 145"/>
                <a:gd name="T23" fmla="*/ 61 h 143"/>
                <a:gd name="T24" fmla="*/ 145 w 145"/>
                <a:gd name="T25" fmla="*/ 7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5" h="143">
                  <a:moveTo>
                    <a:pt x="145" y="74"/>
                  </a:moveTo>
                  <a:cubicBezTo>
                    <a:pt x="145" y="82"/>
                    <a:pt x="133" y="88"/>
                    <a:pt x="133" y="88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8" y="143"/>
                    <a:pt x="4" y="143"/>
                    <a:pt x="2" y="141"/>
                  </a:cubicBezTo>
                  <a:cubicBezTo>
                    <a:pt x="0" y="139"/>
                    <a:pt x="0" y="135"/>
                    <a:pt x="0" y="135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6" y="108"/>
                    <a:pt x="50" y="92"/>
                    <a:pt x="50" y="73"/>
                  </a:cubicBezTo>
                  <a:cubicBezTo>
                    <a:pt x="49" y="57"/>
                    <a:pt x="21" y="44"/>
                    <a:pt x="21" y="4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31" y="3"/>
                    <a:pt x="36" y="1"/>
                  </a:cubicBezTo>
                  <a:cubicBezTo>
                    <a:pt x="40" y="0"/>
                    <a:pt x="44" y="3"/>
                    <a:pt x="44" y="3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38" y="61"/>
                    <a:pt x="145" y="65"/>
                    <a:pt x="145" y="74"/>
                  </a:cubicBezTo>
                  <a:close/>
                </a:path>
              </a:pathLst>
            </a:custGeom>
            <a:solidFill>
              <a:schemeClr val="accent4"/>
            </a:solidFill>
            <a:ln w="3175" cap="flat" cmpd="sng" algn="ctr">
              <a:noFill/>
              <a:prstDash val="solid"/>
            </a:ln>
            <a:effectLst/>
          </p:spPr>
          <p:txBody>
            <a:bodyPr lIns="68580" tIns="34290" rIns="68580" bIns="3429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3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26"/>
            <p:cNvSpPr>
              <a:spLocks noChangeAspect="1"/>
            </p:cNvSpPr>
            <p:nvPr/>
          </p:nvSpPr>
          <p:spPr bwMode="auto">
            <a:xfrm>
              <a:off x="5865019" y="2717007"/>
              <a:ext cx="182166" cy="189310"/>
            </a:xfrm>
            <a:custGeom>
              <a:avLst/>
              <a:gdLst>
                <a:gd name="T0" fmla="*/ 103 w 274"/>
                <a:gd name="T1" fmla="*/ 284 h 284"/>
                <a:gd name="T2" fmla="*/ 80 w 274"/>
                <a:gd name="T3" fmla="*/ 273 h 284"/>
                <a:gd name="T4" fmla="*/ 9 w 274"/>
                <a:gd name="T5" fmla="*/ 178 h 284"/>
                <a:gd name="T6" fmla="*/ 14 w 274"/>
                <a:gd name="T7" fmla="*/ 139 h 284"/>
                <a:gd name="T8" fmla="*/ 53 w 274"/>
                <a:gd name="T9" fmla="*/ 145 h 284"/>
                <a:gd name="T10" fmla="*/ 100 w 274"/>
                <a:gd name="T11" fmla="*/ 207 h 284"/>
                <a:gd name="T12" fmla="*/ 219 w 274"/>
                <a:gd name="T13" fmla="*/ 17 h 284"/>
                <a:gd name="T14" fmla="*/ 257 w 274"/>
                <a:gd name="T15" fmla="*/ 8 h 284"/>
                <a:gd name="T16" fmla="*/ 266 w 274"/>
                <a:gd name="T17" fmla="*/ 47 h 284"/>
                <a:gd name="T18" fmla="*/ 126 w 274"/>
                <a:gd name="T19" fmla="*/ 271 h 284"/>
                <a:gd name="T20" fmla="*/ 104 w 274"/>
                <a:gd name="T21" fmla="*/ 284 h 284"/>
                <a:gd name="T22" fmla="*/ 103 w 274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4" h="284">
                  <a:moveTo>
                    <a:pt x="103" y="284"/>
                  </a:moveTo>
                  <a:cubicBezTo>
                    <a:pt x="94" y="284"/>
                    <a:pt x="86" y="280"/>
                    <a:pt x="80" y="273"/>
                  </a:cubicBezTo>
                  <a:cubicBezTo>
                    <a:pt x="9" y="178"/>
                    <a:pt x="9" y="178"/>
                    <a:pt x="9" y="178"/>
                  </a:cubicBezTo>
                  <a:cubicBezTo>
                    <a:pt x="0" y="166"/>
                    <a:pt x="2" y="149"/>
                    <a:pt x="14" y="139"/>
                  </a:cubicBezTo>
                  <a:cubicBezTo>
                    <a:pt x="27" y="130"/>
                    <a:pt x="44" y="133"/>
                    <a:pt x="53" y="145"/>
                  </a:cubicBezTo>
                  <a:cubicBezTo>
                    <a:pt x="100" y="207"/>
                    <a:pt x="100" y="207"/>
                    <a:pt x="100" y="207"/>
                  </a:cubicBezTo>
                  <a:cubicBezTo>
                    <a:pt x="219" y="17"/>
                    <a:pt x="219" y="17"/>
                    <a:pt x="219" y="17"/>
                  </a:cubicBezTo>
                  <a:cubicBezTo>
                    <a:pt x="227" y="4"/>
                    <a:pt x="244" y="0"/>
                    <a:pt x="257" y="8"/>
                  </a:cubicBezTo>
                  <a:cubicBezTo>
                    <a:pt x="270" y="16"/>
                    <a:pt x="274" y="33"/>
                    <a:pt x="266" y="47"/>
                  </a:cubicBezTo>
                  <a:cubicBezTo>
                    <a:pt x="126" y="271"/>
                    <a:pt x="126" y="271"/>
                    <a:pt x="126" y="271"/>
                  </a:cubicBezTo>
                  <a:cubicBezTo>
                    <a:pt x="121" y="279"/>
                    <a:pt x="113" y="283"/>
                    <a:pt x="104" y="284"/>
                  </a:cubicBezTo>
                  <a:cubicBezTo>
                    <a:pt x="104" y="284"/>
                    <a:pt x="103" y="284"/>
                    <a:pt x="103" y="28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lIns="68580" tIns="34290" rIns="68580" bIns="34290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 sz="30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0" name="TextBox 13"/>
          <p:cNvSpPr txBox="1"/>
          <p:nvPr/>
        </p:nvSpPr>
        <p:spPr>
          <a:xfrm>
            <a:off x="891218" y="2459952"/>
            <a:ext cx="1631156" cy="30734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95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压力大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Box 13"/>
          <p:cNvSpPr txBox="1"/>
          <p:nvPr/>
        </p:nvSpPr>
        <p:spPr>
          <a:xfrm>
            <a:off x="1601185" y="1416859"/>
            <a:ext cx="1631156" cy="30734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95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加班太多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Box 13"/>
          <p:cNvSpPr txBox="1"/>
          <p:nvPr/>
        </p:nvSpPr>
        <p:spPr>
          <a:xfrm>
            <a:off x="5403195" y="1416730"/>
            <a:ext cx="1631156" cy="30734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95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公司倒闭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13"/>
          <p:cNvSpPr txBox="1"/>
          <p:nvPr/>
        </p:nvSpPr>
        <p:spPr>
          <a:xfrm>
            <a:off x="6434993" y="2273521"/>
            <a:ext cx="1631156" cy="30734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95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亲人去世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TextBox 13"/>
          <p:cNvSpPr txBox="1"/>
          <p:nvPr/>
        </p:nvSpPr>
        <p:spPr>
          <a:xfrm>
            <a:off x="965937" y="3250895"/>
            <a:ext cx="1631156" cy="30734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95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工资低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Box 13"/>
          <p:cNvSpPr txBox="1"/>
          <p:nvPr/>
        </p:nvSpPr>
        <p:spPr>
          <a:xfrm>
            <a:off x="2832936" y="3968569"/>
            <a:ext cx="1631156" cy="30734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95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理念不合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13"/>
          <p:cNvSpPr txBox="1"/>
          <p:nvPr/>
        </p:nvSpPr>
        <p:spPr>
          <a:xfrm>
            <a:off x="4947265" y="3968636"/>
            <a:ext cx="1631156" cy="30734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95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合同到期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Box 13"/>
          <p:cNvSpPr txBox="1"/>
          <p:nvPr/>
        </p:nvSpPr>
        <p:spPr>
          <a:xfrm>
            <a:off x="3624580" y="1035050"/>
            <a:ext cx="2621915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95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领导问题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Box 13"/>
          <p:cNvSpPr txBox="1"/>
          <p:nvPr/>
        </p:nvSpPr>
        <p:spPr>
          <a:xfrm>
            <a:off x="6435090" y="3158490"/>
            <a:ext cx="2291715" cy="307340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495">
              <a:spcBef>
                <a:spcPct val="20000"/>
              </a:spcBef>
              <a:defRPr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学不到新知识</a:t>
            </a:r>
            <a:endParaRPr lang="zh-CN" altLang="en-US" sz="2000" b="1" dirty="0" smtClean="0">
              <a:ln w="12700">
                <a:solidFill>
                  <a:schemeClr val="accent1"/>
                </a:solidFill>
                <a:prstDash val="solid"/>
              </a:ln>
              <a:solidFill>
                <a:schemeClr val="accent3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5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-18414"/>
            <a:ext cx="2280241" cy="396239"/>
          </a:xfrm>
          <a:prstGeom prst="rect">
            <a:avLst/>
          </a:prstGeom>
        </p:spPr>
      </p:pic>
      <p:sp>
        <p:nvSpPr>
          <p:cNvPr id="42" name="Rectangle 18"/>
          <p:cNvSpPr>
            <a:spLocks noChangeArrowheads="1"/>
          </p:cNvSpPr>
          <p:nvPr/>
        </p:nvSpPr>
        <p:spPr bwMode="auto">
          <a:xfrm>
            <a:off x="374862" y="581534"/>
            <a:ext cx="184665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离职原因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en-US" sz="2400" b="1" dirty="0" smtClean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2917648" y="63130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</a:t>
            </a:r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2987293" y="131509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3627277" y="84303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2854003" y="56133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3838844" y="122680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2639493" y="56133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290" y="1350645"/>
            <a:ext cx="2910840" cy="363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54880" y="670560"/>
            <a:ext cx="422910" cy="644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71315" y="706120"/>
            <a:ext cx="4931410" cy="3262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问：</a:t>
            </a:r>
            <a:endParaRPr lang="zh-CN" altLang="en-US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、上份工作的离职原因？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、之前公司挺大的，为什么离职呢？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、为什么要跳槽？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4、第一份工作为什么离职的？</a:t>
            </a:r>
            <a:endParaRPr lang="zh-CN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3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3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" grpId="0" bldLvl="0" animBg="1"/>
      <p:bldP spid="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8570"/>
            <a:ext cx="9175115" cy="18859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66825" y="3763010"/>
            <a:ext cx="66408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面试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用交流的方式，让对方互相认可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8285" y="630555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离职的原因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方式</a:t>
            </a:r>
            <a:endParaRPr lang="zh-CN" altLang="en-US" sz="2400" dirty="0"/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1330833" y="2387134"/>
            <a:ext cx="1663403" cy="76174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目录</a:t>
            </a:r>
            <a:endParaRPr lang="en-US" altLang="zh-CN" sz="2700" b="1" kern="0" dirty="0" smtClean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  <a:p>
            <a:pPr algn="ctr">
              <a:defRPr/>
            </a:pPr>
            <a:r>
              <a:rPr lang="en-US" altLang="zh-CN" b="1" kern="0" dirty="0" smtClean="0">
                <a:solidFill>
                  <a:schemeClr val="bg1"/>
                </a:solidFill>
                <a:latin typeface="方正兰亭超细黑简体" panose="02000000000000000000" charset="-122"/>
                <a:ea typeface="方正兰亭超细黑简体" panose="02000000000000000000" charset="-122"/>
              </a:rPr>
              <a:t>CONTENS</a:t>
            </a:r>
            <a:endParaRPr lang="en-US" altLang="ko-KR" b="1" kern="0" dirty="0">
              <a:solidFill>
                <a:schemeClr val="bg1"/>
              </a:solidFill>
              <a:latin typeface="方正兰亭超细黑简体" panose="02000000000000000000" charset="-122"/>
              <a:ea typeface="方正兰亭超细黑简体" panose="02000000000000000000" charset="-122"/>
            </a:endParaRPr>
          </a:p>
        </p:txBody>
      </p:sp>
      <p:sp>
        <p:nvSpPr>
          <p:cNvPr id="10" name="文本框 66"/>
          <p:cNvSpPr txBox="1">
            <a:spLocks noChangeArrowheads="1"/>
          </p:cNvSpPr>
          <p:nvPr/>
        </p:nvSpPr>
        <p:spPr bwMode="auto">
          <a:xfrm>
            <a:off x="658211" y="1107034"/>
            <a:ext cx="1605280" cy="5219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2800" b="1" dirty="0" smtClean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rPr>
              <a:t>个人原因</a:t>
            </a:r>
            <a:endParaRPr lang="zh-CN" altLang="en-US" sz="2800" b="1" dirty="0">
              <a:solidFill>
                <a:schemeClr val="bg1">
                  <a:lumMod val="6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文本框 66"/>
          <p:cNvSpPr txBox="1">
            <a:spLocks noChangeArrowheads="1"/>
          </p:cNvSpPr>
          <p:nvPr/>
        </p:nvSpPr>
        <p:spPr bwMode="auto">
          <a:xfrm>
            <a:off x="6756318" y="1106603"/>
            <a:ext cx="1605280" cy="52197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zh-CN" altLang="en-US" sz="2800" b="1" dirty="0" smtClean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rPr>
              <a:t>公司原因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8" name="组合 4"/>
          <p:cNvGrpSpPr/>
          <p:nvPr/>
        </p:nvGrpSpPr>
        <p:grpSpPr bwMode="auto">
          <a:xfrm>
            <a:off x="1153160" y="1921510"/>
            <a:ext cx="655320" cy="644525"/>
            <a:chOff x="2307521" y="2283162"/>
            <a:chExt cx="551398" cy="551398"/>
          </a:xfrm>
        </p:grpSpPr>
        <p:sp>
          <p:nvSpPr>
            <p:cNvPr id="19" name="矩形 18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20" name="五角星 19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21" name="组合 42"/>
          <p:cNvGrpSpPr/>
          <p:nvPr/>
        </p:nvGrpSpPr>
        <p:grpSpPr bwMode="auto">
          <a:xfrm>
            <a:off x="4143375" y="1926590"/>
            <a:ext cx="642620" cy="643890"/>
            <a:chOff x="2307521" y="2283162"/>
            <a:chExt cx="551398" cy="551398"/>
          </a:xfrm>
        </p:grpSpPr>
        <p:sp>
          <p:nvSpPr>
            <p:cNvPr id="22" name="矩形 21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23" name="五角星 22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24" name="组合 55"/>
          <p:cNvGrpSpPr/>
          <p:nvPr/>
        </p:nvGrpSpPr>
        <p:grpSpPr bwMode="auto">
          <a:xfrm>
            <a:off x="7229475" y="1911985"/>
            <a:ext cx="658495" cy="655955"/>
            <a:chOff x="2307521" y="2283162"/>
            <a:chExt cx="551398" cy="551398"/>
          </a:xfrm>
        </p:grpSpPr>
        <p:sp>
          <p:nvSpPr>
            <p:cNvPr id="25" name="矩形 24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26" name="五角星 25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" y="2691130"/>
            <a:ext cx="3801745" cy="23323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70" y="2566035"/>
            <a:ext cx="3891915" cy="2390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4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5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7810" y="630555"/>
            <a:ext cx="172354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回答的思路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257810" y="1138555"/>
            <a:ext cx="7791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indent="-342900">
              <a:buFont typeface="Wingdings" panose="05000000000000000000" charset="0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个人原因：以个人发展方向为理由， 切记：不要以生活私事影响工作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>
            <p:custDataLst>
              <p:tags r:id="rId3"/>
            </p:custDataLst>
          </p:nvPr>
        </p:nvSpPr>
        <p:spPr>
          <a:xfrm>
            <a:off x="1637673" y="2460746"/>
            <a:ext cx="1833563" cy="1626394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  <a:effectLst/>
        </p:spPr>
        <p:txBody>
          <a:bodyPr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个人</a:t>
            </a:r>
            <a:endParaRPr lang="zh-CN" altLang="en-US" sz="25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20000"/>
              </a:lnSpc>
              <a:defRPr/>
            </a:pP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出发点</a:t>
            </a:r>
            <a:endParaRPr lang="zh-CN" altLang="en-US" sz="2500" b="1" dirty="0">
              <a:solidFill>
                <a:schemeClr val="accent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2" name="AutoShap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9774929" flipH="1">
            <a:off x="2759710" y="3900822"/>
            <a:ext cx="650875" cy="344771"/>
          </a:xfrm>
          <a:prstGeom prst="upArrow">
            <a:avLst>
              <a:gd name="adj1" fmla="val 47852"/>
              <a:gd name="adj2" fmla="val 41620"/>
            </a:avLst>
          </a:prstGeom>
          <a:solidFill>
            <a:schemeClr val="accent1"/>
          </a:solidFill>
          <a:ln w="53975">
            <a:solidFill>
              <a:srgbClr val="FFFFFF"/>
            </a:solidFill>
            <a:miter lim="800000"/>
          </a:ln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latin typeface="+mn-lt"/>
              <a:ea typeface="+mn-ea"/>
            </a:endParaRPr>
          </a:p>
        </p:txBody>
      </p:sp>
      <p:sp>
        <p:nvSpPr>
          <p:cNvPr id="3084" name="AutoShape 11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6200000">
            <a:off x="3198584" y="3101535"/>
            <a:ext cx="588169" cy="344816"/>
          </a:xfrm>
          <a:prstGeom prst="upArrow">
            <a:avLst>
              <a:gd name="adj1" fmla="val 47852"/>
              <a:gd name="adj2" fmla="val 41620"/>
            </a:avLst>
          </a:prstGeom>
          <a:solidFill>
            <a:schemeClr val="accent1"/>
          </a:solidFill>
          <a:ln w="53975">
            <a:solidFill>
              <a:srgbClr val="FFFFFF"/>
            </a:solidFill>
            <a:miter lim="800000"/>
          </a:ln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latin typeface="+mn-lt"/>
              <a:ea typeface="+mn-ea"/>
            </a:endParaRPr>
          </a:p>
        </p:txBody>
      </p:sp>
      <p:sp>
        <p:nvSpPr>
          <p:cNvPr id="3087" name="AutoShape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2625071">
            <a:off x="2732405" y="2316497"/>
            <a:ext cx="650875" cy="344771"/>
          </a:xfrm>
          <a:prstGeom prst="upArrow">
            <a:avLst>
              <a:gd name="adj1" fmla="val 47852"/>
              <a:gd name="adj2" fmla="val 41620"/>
            </a:avLst>
          </a:prstGeom>
          <a:solidFill>
            <a:schemeClr val="accent1"/>
          </a:solidFill>
          <a:ln w="53975">
            <a:solidFill>
              <a:srgbClr val="FFFFFF"/>
            </a:solidFill>
            <a:miter lim="800000"/>
          </a:ln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000">
              <a:latin typeface="+mn-lt"/>
              <a:ea typeface="+mn-ea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3260725" y="1720215"/>
            <a:ext cx="3865245" cy="83502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1、单纯的，想换一个环境，接触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一下其它领域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3471545" y="4086860"/>
            <a:ext cx="3655060" cy="82232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3、提升自己的技术、学习了几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个月时间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3825488" y="2841824"/>
            <a:ext cx="3873231" cy="863670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2、外地来北京求发展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7650" y="630555"/>
            <a:ext cx="172354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回答的思路</a:t>
            </a:r>
            <a:endParaRPr lang="zh-CN" altLang="en-US" sz="2400" dirty="0"/>
          </a:p>
        </p:txBody>
      </p:sp>
      <p:sp>
        <p:nvSpPr>
          <p:cNvPr id="3" name="正五边形 2"/>
          <p:cNvSpPr/>
          <p:nvPr>
            <p:custDataLst>
              <p:tags r:id="rId3"/>
            </p:custDataLst>
          </p:nvPr>
        </p:nvSpPr>
        <p:spPr>
          <a:xfrm>
            <a:off x="3391743" y="1482923"/>
            <a:ext cx="2068863" cy="1970346"/>
          </a:xfrm>
          <a:prstGeom prst="pentagon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</a:ln>
          <a:effectLst/>
        </p:spPr>
        <p:txBody>
          <a:bodyPr lIns="0" tIns="0" rIns="0" bIns="144000" anchor="ctr">
            <a:normAutofit/>
          </a:bodyPr>
          <a:lstStyle/>
          <a:p>
            <a:pPr algn="ctr">
              <a:lnSpc>
                <a:spcPct val="120000"/>
              </a:lnSpc>
              <a:buNone/>
              <a:defRPr/>
            </a:pP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公司</a:t>
            </a:r>
            <a:endParaRPr lang="zh-CN" altLang="en-US" sz="25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algn="ctr">
              <a:lnSpc>
                <a:spcPct val="120000"/>
              </a:lnSpc>
              <a:buNone/>
              <a:defRPr/>
            </a:pPr>
            <a:r>
              <a:rPr lang="zh-CN" altLang="en-US" sz="25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出发点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82" name="AutoShape 6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19774929" flipH="1">
            <a:off x="4689705" y="3347675"/>
            <a:ext cx="739675" cy="292167"/>
          </a:xfrm>
          <a:prstGeom prst="upArrow">
            <a:avLst>
              <a:gd name="adj1" fmla="val 47852"/>
              <a:gd name="adj2" fmla="val 41620"/>
            </a:avLst>
          </a:prstGeom>
          <a:solidFill>
            <a:schemeClr val="accent1"/>
          </a:solidFill>
          <a:ln w="53975">
            <a:solidFill>
              <a:srgbClr val="FFFFFF"/>
            </a:solidFill>
            <a:miter lim="8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3083" name="AutoShap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 rot="10800000" flipH="1">
            <a:off x="4056335" y="1361047"/>
            <a:ext cx="739675" cy="292167"/>
          </a:xfrm>
          <a:prstGeom prst="upArrow">
            <a:avLst>
              <a:gd name="adj1" fmla="val 47852"/>
              <a:gd name="adj2" fmla="val 41620"/>
            </a:avLst>
          </a:prstGeom>
          <a:solidFill>
            <a:schemeClr val="accent1"/>
          </a:solidFill>
          <a:ln w="53975">
            <a:solidFill>
              <a:srgbClr val="FFFFFF"/>
            </a:solidFill>
            <a:miter lim="8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3084" name="AutoShape 11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 rot="15444686">
            <a:off x="5090768" y="2133870"/>
            <a:ext cx="739675" cy="292167"/>
          </a:xfrm>
          <a:prstGeom prst="upArrow">
            <a:avLst>
              <a:gd name="adj1" fmla="val 47852"/>
              <a:gd name="adj2" fmla="val 41620"/>
            </a:avLst>
          </a:prstGeom>
          <a:solidFill>
            <a:schemeClr val="accent1"/>
          </a:solidFill>
          <a:ln w="53975">
            <a:solidFill>
              <a:srgbClr val="FFFFFF"/>
            </a:solidFill>
            <a:miter lim="8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3086" name="AutoShape 1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 rot="1825071">
            <a:off x="3460406" y="3347675"/>
            <a:ext cx="739675" cy="292167"/>
          </a:xfrm>
          <a:prstGeom prst="upArrow">
            <a:avLst>
              <a:gd name="adj1" fmla="val 47852"/>
              <a:gd name="adj2" fmla="val 41620"/>
            </a:avLst>
          </a:prstGeom>
          <a:solidFill>
            <a:schemeClr val="accent1"/>
          </a:solidFill>
          <a:ln w="53975">
            <a:solidFill>
              <a:srgbClr val="FFFFFF"/>
            </a:solidFill>
            <a:miter lim="8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15" name="AutoShape 11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 rot="6315291" flipH="1">
            <a:off x="3021906" y="2130683"/>
            <a:ext cx="739675" cy="292167"/>
          </a:xfrm>
          <a:prstGeom prst="upArrow">
            <a:avLst>
              <a:gd name="adj1" fmla="val 47852"/>
              <a:gd name="adj2" fmla="val 41620"/>
            </a:avLst>
          </a:prstGeom>
          <a:solidFill>
            <a:schemeClr val="accent1"/>
          </a:solidFill>
          <a:ln w="53975">
            <a:solidFill>
              <a:srgbClr val="FFFFFF"/>
            </a:solidFill>
            <a:miter lim="800000"/>
          </a:ln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50">
              <a:latin typeface="+mn-lt"/>
              <a:ea typeface="+mn-ea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705485" y="1684655"/>
            <a:ext cx="2053590" cy="1183640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indent="0" algn="l">
              <a:lnSpc>
                <a:spcPct val="120000"/>
              </a:lnSpc>
              <a:buFont typeface="+mj-ea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、之前公司不大，我身兼数职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6262370" y="1687830"/>
            <a:ext cx="1967230" cy="1184275"/>
          </a:xfrm>
          <a:prstGeom prst="rect">
            <a:avLst/>
          </a:prstGeom>
        </p:spPr>
        <p:txBody>
          <a:bodyPr wrap="square" lIns="0" tIns="0" rIns="0" bIns="0" anchor="ctr">
            <a:normAutofit fontScale="92500"/>
          </a:bodyPr>
          <a:lstStyle/>
          <a:p>
            <a:pPr indent="0" algn="l">
              <a:lnSpc>
                <a:spcPct val="120000"/>
              </a:lnSpc>
              <a:buFont typeface="+mj-ea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、之前老领导离职了，公司重组项目组，自己也就离职了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3106420" y="-151765"/>
            <a:ext cx="2639695" cy="1410970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indent="0" algn="l">
              <a:lnSpc>
                <a:spcPct val="120000"/>
              </a:lnSpc>
              <a:buFont typeface="+mj-ea"/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、之前公司搬家比较远，父母在北京一起生活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12"/>
            </p:custDataLst>
          </p:nvPr>
        </p:nvSpPr>
        <p:spPr>
          <a:xfrm>
            <a:off x="5873115" y="3705860"/>
            <a:ext cx="2216785" cy="1416050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indent="0" algn="l">
              <a:lnSpc>
                <a:spcPct val="120000"/>
              </a:lnSpc>
              <a:buFont typeface="+mj-ea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、之前公司的项目现在维护更新，每天工作量少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1081645" y="3909249"/>
            <a:ext cx="2355977" cy="1009988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indent="0" algn="l">
              <a:lnSpc>
                <a:spcPct val="120000"/>
              </a:lnSpc>
              <a:buFont typeface="+mj-ea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、之前公司外包，一直不太稳定，想稳定发展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6375" y="630555"/>
            <a:ext cx="296427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虽然离职 · 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要有态度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val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68680" y="2642235"/>
            <a:ext cx="1162050" cy="1024890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zh-CN" sz="3600" dirty="0">
                <a:solidFill>
                  <a:schemeClr val="bg1"/>
                </a:solidFill>
              </a:rPr>
              <a:t>感恩</a:t>
            </a:r>
            <a:endParaRPr lang="zh-CN" altLang="zh-CN" sz="3600" dirty="0">
              <a:solidFill>
                <a:schemeClr val="bg1"/>
              </a:solidFill>
            </a:endParaRPr>
          </a:p>
        </p:txBody>
      </p:sp>
      <p:cxnSp>
        <p:nvCxnSpPr>
          <p:cNvPr id="3087" name="Straight Connector 32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 rot="5400000" flipH="1" flipV="1">
            <a:off x="1214506" y="2404757"/>
            <a:ext cx="470149" cy="533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2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2870" y="998724"/>
            <a:ext cx="3317982" cy="13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 anchorCtr="0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marL="285750" indent="-285750" algn="l" eaLnBrk="1" hangingPunct="1">
              <a:lnSpc>
                <a:spcPct val="130000"/>
              </a:lnSpc>
              <a:buFont typeface="Wingdings" panose="05000000000000000000" charset="0"/>
              <a:buChar char="ü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虽然离职，但是在上家公司让我成长很多，我非常感谢之前公司的培养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 3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35775" y="2642235"/>
            <a:ext cx="1056005" cy="1099185"/>
          </a:xfrm>
          <a:custGeom>
            <a:avLst/>
            <a:gdLst>
              <a:gd name="connsiteX0" fmla="*/ 526360 w 1174060"/>
              <a:gd name="connsiteY0" fmla="*/ 0 h 1295400"/>
              <a:gd name="connsiteX1" fmla="*/ 1174060 w 1174060"/>
              <a:gd name="connsiteY1" fmla="*/ 647700 h 1295400"/>
              <a:gd name="connsiteX2" fmla="*/ 526360 w 1174060"/>
              <a:gd name="connsiteY2" fmla="*/ 1295400 h 1295400"/>
              <a:gd name="connsiteX3" fmla="*/ 68367 w 1174060"/>
              <a:gd name="connsiteY3" fmla="*/ 1105693 h 1295400"/>
              <a:gd name="connsiteX4" fmla="*/ 0 w 1174060"/>
              <a:gd name="connsiteY4" fmla="*/ 1022831 h 1295400"/>
              <a:gd name="connsiteX5" fmla="*/ 10722 w 1174060"/>
              <a:gd name="connsiteY5" fmla="*/ 1009836 h 1295400"/>
              <a:gd name="connsiteX6" fmla="*/ 121339 w 1174060"/>
              <a:gd name="connsiteY6" fmla="*/ 647700 h 1295400"/>
              <a:gd name="connsiteX7" fmla="*/ 10722 w 1174060"/>
              <a:gd name="connsiteY7" fmla="*/ 285565 h 1295400"/>
              <a:gd name="connsiteX8" fmla="*/ 0 w 1174060"/>
              <a:gd name="connsiteY8" fmla="*/ 272569 h 1295400"/>
              <a:gd name="connsiteX9" fmla="*/ 68367 w 1174060"/>
              <a:gd name="connsiteY9" fmla="*/ 189707 h 1295400"/>
              <a:gd name="connsiteX10" fmla="*/ 526360 w 1174060"/>
              <a:gd name="connsiteY10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4060" h="1295400">
                <a:moveTo>
                  <a:pt x="526360" y="0"/>
                </a:moveTo>
                <a:cubicBezTo>
                  <a:pt x="884075" y="0"/>
                  <a:pt x="1174060" y="289985"/>
                  <a:pt x="1174060" y="647700"/>
                </a:cubicBezTo>
                <a:cubicBezTo>
                  <a:pt x="1174060" y="1005415"/>
                  <a:pt x="884075" y="1295400"/>
                  <a:pt x="526360" y="1295400"/>
                </a:cubicBezTo>
                <a:cubicBezTo>
                  <a:pt x="347503" y="1295400"/>
                  <a:pt x="185578" y="1222904"/>
                  <a:pt x="68367" y="1105693"/>
                </a:cubicBezTo>
                <a:lnTo>
                  <a:pt x="0" y="1022831"/>
                </a:lnTo>
                <a:lnTo>
                  <a:pt x="10722" y="1009836"/>
                </a:lnTo>
                <a:cubicBezTo>
                  <a:pt x="80560" y="906462"/>
                  <a:pt x="121339" y="781843"/>
                  <a:pt x="121339" y="647700"/>
                </a:cubicBezTo>
                <a:cubicBezTo>
                  <a:pt x="121339" y="513557"/>
                  <a:pt x="80560" y="388939"/>
                  <a:pt x="10722" y="285565"/>
                </a:cubicBezTo>
                <a:lnTo>
                  <a:pt x="0" y="272569"/>
                </a:lnTo>
                <a:lnTo>
                  <a:pt x="68367" y="189707"/>
                </a:lnTo>
                <a:cubicBezTo>
                  <a:pt x="185578" y="72497"/>
                  <a:pt x="347503" y="0"/>
                  <a:pt x="526360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规</a:t>
            </a:r>
            <a:endParaRPr lang="zh-CN" altLang="en-US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  <a:p>
            <a:pPr algn="ctr">
              <a:defRPr/>
            </a:pP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划</a:t>
            </a:r>
            <a:endParaRPr lang="zh-CN" altLang="zh-CN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089" name="Straight Connector 32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rot="5400000" flipH="1" flipV="1">
            <a:off x="7129061" y="2569225"/>
            <a:ext cx="470149" cy="5329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68737" y="825533"/>
            <a:ext cx="3472393" cy="181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 anchorCtr="0">
            <a:normAutofit lnSpcReduction="10000"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marL="285750" indent="-285750" algn="l" eaLnBrk="1" hangingPunct="1">
              <a:lnSpc>
                <a:spcPct val="130000"/>
              </a:lnSpc>
              <a:buFont typeface="Wingdings" panose="05000000000000000000" charset="0"/>
              <a:buChar char="ü"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上家公司，今年开始重点就调整到金融行业了，金融的APP主要是后台技术要求比较高，所以不希望自己的技术停滞不前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074" name="Straight Connector 32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rot="16200000" flipH="1">
            <a:off x="3909767" y="3900380"/>
            <a:ext cx="469643" cy="3626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任意多边形 2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611880" y="2642235"/>
            <a:ext cx="1064895" cy="1045845"/>
          </a:xfrm>
          <a:custGeom>
            <a:avLst/>
            <a:gdLst>
              <a:gd name="connsiteX0" fmla="*/ 526360 w 1174060"/>
              <a:gd name="connsiteY0" fmla="*/ 0 h 1295400"/>
              <a:gd name="connsiteX1" fmla="*/ 1174060 w 1174060"/>
              <a:gd name="connsiteY1" fmla="*/ 647700 h 1295400"/>
              <a:gd name="connsiteX2" fmla="*/ 526360 w 1174060"/>
              <a:gd name="connsiteY2" fmla="*/ 1295400 h 1295400"/>
              <a:gd name="connsiteX3" fmla="*/ 68367 w 1174060"/>
              <a:gd name="connsiteY3" fmla="*/ 1105693 h 1295400"/>
              <a:gd name="connsiteX4" fmla="*/ 0 w 1174060"/>
              <a:gd name="connsiteY4" fmla="*/ 1022831 h 1295400"/>
              <a:gd name="connsiteX5" fmla="*/ 10722 w 1174060"/>
              <a:gd name="connsiteY5" fmla="*/ 1009836 h 1295400"/>
              <a:gd name="connsiteX6" fmla="*/ 121339 w 1174060"/>
              <a:gd name="connsiteY6" fmla="*/ 647700 h 1295400"/>
              <a:gd name="connsiteX7" fmla="*/ 10722 w 1174060"/>
              <a:gd name="connsiteY7" fmla="*/ 285565 h 1295400"/>
              <a:gd name="connsiteX8" fmla="*/ 0 w 1174060"/>
              <a:gd name="connsiteY8" fmla="*/ 272569 h 1295400"/>
              <a:gd name="connsiteX9" fmla="*/ 68367 w 1174060"/>
              <a:gd name="connsiteY9" fmla="*/ 189707 h 1295400"/>
              <a:gd name="connsiteX10" fmla="*/ 526360 w 1174060"/>
              <a:gd name="connsiteY10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4060" h="1295400">
                <a:moveTo>
                  <a:pt x="526360" y="0"/>
                </a:moveTo>
                <a:cubicBezTo>
                  <a:pt x="884075" y="0"/>
                  <a:pt x="1174060" y="289985"/>
                  <a:pt x="1174060" y="647700"/>
                </a:cubicBezTo>
                <a:cubicBezTo>
                  <a:pt x="1174060" y="1005415"/>
                  <a:pt x="884075" y="1295400"/>
                  <a:pt x="526360" y="1295400"/>
                </a:cubicBezTo>
                <a:cubicBezTo>
                  <a:pt x="347503" y="1295400"/>
                  <a:pt x="185578" y="1222904"/>
                  <a:pt x="68367" y="1105693"/>
                </a:cubicBezTo>
                <a:lnTo>
                  <a:pt x="0" y="1022831"/>
                </a:lnTo>
                <a:lnTo>
                  <a:pt x="10722" y="1009836"/>
                </a:lnTo>
                <a:cubicBezTo>
                  <a:pt x="80560" y="906462"/>
                  <a:pt x="121339" y="781843"/>
                  <a:pt x="121339" y="647700"/>
                </a:cubicBezTo>
                <a:cubicBezTo>
                  <a:pt x="121339" y="513557"/>
                  <a:pt x="80560" y="388939"/>
                  <a:pt x="10722" y="285565"/>
                </a:cubicBezTo>
                <a:lnTo>
                  <a:pt x="0" y="272569"/>
                </a:lnTo>
                <a:lnTo>
                  <a:pt x="68367" y="189707"/>
                </a:lnTo>
                <a:cubicBezTo>
                  <a:pt x="185578" y="72497"/>
                  <a:pt x="347503" y="0"/>
                  <a:pt x="526360" y="0"/>
                </a:cubicBezTo>
                <a:close/>
              </a:path>
            </a:pathLst>
          </a:custGeom>
          <a:solidFill>
            <a:srgbClr val="F2F2F2"/>
          </a:solidFill>
          <a:ln w="9525">
            <a:noFill/>
            <a:rou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sz="3600" dirty="0">
                <a:solidFill>
                  <a:schemeClr val="accent1"/>
                </a:solidFill>
              </a:rPr>
              <a:t>忠</a:t>
            </a:r>
            <a:endParaRPr lang="zh-CN" sz="3600" dirty="0">
              <a:solidFill>
                <a:schemeClr val="accent1"/>
              </a:solidFill>
            </a:endParaRPr>
          </a:p>
          <a:p>
            <a:pPr algn="ctr">
              <a:defRPr/>
            </a:pPr>
            <a:r>
              <a:rPr lang="zh-CN" sz="3600" dirty="0">
                <a:solidFill>
                  <a:schemeClr val="accent1"/>
                </a:solidFill>
              </a:rPr>
              <a:t>诚</a:t>
            </a:r>
            <a:endParaRPr lang="zh-CN" sz="3600" dirty="0">
              <a:solidFill>
                <a:schemeClr val="accent1"/>
              </a:solidFill>
            </a:endParaRPr>
          </a:p>
        </p:txBody>
      </p:sp>
      <p:sp>
        <p:nvSpPr>
          <p:cNvPr id="14" name="TextBox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50390" y="4137025"/>
            <a:ext cx="4985385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-110" charset="-128"/>
              </a:defRPr>
            </a:lvl9pPr>
          </a:lstStyle>
          <a:p>
            <a:pPr marL="285750" indent="-285750" algn="l" eaLnBrk="1" hangingPunct="1">
              <a:lnSpc>
                <a:spcPct val="130000"/>
              </a:lnSpc>
              <a:buFont typeface="Wingdings" panose="05000000000000000000" charset="0"/>
              <a:buChar char="ü"/>
              <a:defRPr/>
            </a:pPr>
            <a:r>
              <a:rPr lang="zh-CN" altLang="en-GB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如何不是上家公司运作的问题，我也不会轻易离开一份工作这么久的公司</a:t>
            </a:r>
            <a:endParaRPr lang="zh-CN" altLang="en-GB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47015" y="630555"/>
            <a:ext cx="28729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离职原因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注意事项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9050"/>
            <a:ext cx="3318510" cy="2977515"/>
          </a:xfrm>
          <a:prstGeom prst="rect">
            <a:avLst/>
          </a:prstGeom>
        </p:spPr>
      </p:pic>
      <p:sp>
        <p:nvSpPr>
          <p:cNvPr id="5126" name="MH_Entry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23135" y="1586790"/>
            <a:ext cx="3717300" cy="42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rm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zh-CN" altLang="en-US" dirty="0">
                <a:latin typeface="微软雅黑" panose="020B0503020204020204" pitchFamily="34" charset="-122"/>
              </a:rPr>
              <a:t>多个理由一起说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23" name="MH_Number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932750" y="1586790"/>
            <a:ext cx="229770" cy="42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 algn="ctr">
              <a:buClr>
                <a:srgbClr val="515151"/>
              </a:buClr>
              <a:buSzPct val="80000"/>
            </a:pPr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1</a:t>
            </a:r>
            <a:endParaRPr lang="en-US" altLang="zh-CN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4" name="MH_Others_1"/>
          <p:cNvCxnSpPr/>
          <p:nvPr>
            <p:custDataLst>
              <p:tags r:id="rId6"/>
            </p:custDataLst>
          </p:nvPr>
        </p:nvCxnSpPr>
        <p:spPr>
          <a:xfrm rot="20700000" flipH="1">
            <a:off x="4115779" y="1717885"/>
            <a:ext cx="182706" cy="213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MH_Entry_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523135" y="2742302"/>
            <a:ext cx="3717300" cy="42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rm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zh-CN" altLang="en-US" dirty="0">
                <a:latin typeface="微软雅黑" panose="020B0503020204020204" pitchFamily="34" charset="-122"/>
              </a:rPr>
              <a:t>说的太详细，像讲故事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9" name="MH_Number_2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932750" y="2742302"/>
            <a:ext cx="229770" cy="42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 algn="ctr">
              <a:buClr>
                <a:srgbClr val="515151"/>
              </a:buClr>
              <a:buSzPct val="80000"/>
            </a:pPr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2</a:t>
            </a:r>
            <a:endParaRPr lang="en-US" altLang="zh-CN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40" name="MH_Others_2"/>
          <p:cNvCxnSpPr/>
          <p:nvPr>
            <p:custDataLst>
              <p:tags r:id="rId9"/>
            </p:custDataLst>
          </p:nvPr>
        </p:nvCxnSpPr>
        <p:spPr>
          <a:xfrm rot="20700000" flipH="1">
            <a:off x="4115779" y="2873397"/>
            <a:ext cx="182706" cy="213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H_Entry_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523135" y="3925754"/>
            <a:ext cx="3717300" cy="42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rm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zh-CN" altLang="en-US" dirty="0">
                <a:latin typeface="微软雅黑" panose="020B0503020204020204" pitchFamily="34" charset="-122"/>
              </a:rPr>
              <a:t>故意解释</a:t>
            </a:r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9" name="MH_Number_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932750" y="3897814"/>
            <a:ext cx="229770" cy="42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 algn="ctr">
              <a:buClr>
                <a:srgbClr val="515151"/>
              </a:buClr>
              <a:buSzPct val="80000"/>
            </a:pPr>
            <a:r>
              <a:rPr lang="en-US" altLang="zh-CN" sz="2400" b="1">
                <a:solidFill>
                  <a:schemeClr val="accent1"/>
                </a:solidFill>
                <a:latin typeface="+mn-lt"/>
                <a:ea typeface="+mn-ea"/>
              </a:rPr>
              <a:t>3</a:t>
            </a:r>
            <a:endParaRPr lang="en-US" altLang="zh-CN" sz="2400" b="1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60" name="MH_Others_3"/>
          <p:cNvCxnSpPr/>
          <p:nvPr>
            <p:custDataLst>
              <p:tags r:id="rId12"/>
            </p:custDataLst>
          </p:nvPr>
        </p:nvCxnSpPr>
        <p:spPr>
          <a:xfrm rot="20700000" flipH="1">
            <a:off x="4115779" y="4028910"/>
            <a:ext cx="182706" cy="213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H_Others_10"/>
          <p:cNvSpPr/>
          <p:nvPr>
            <p:custDataLst>
              <p:tags r:id="rId13"/>
            </p:custDataLst>
          </p:nvPr>
        </p:nvSpPr>
        <p:spPr>
          <a:xfrm>
            <a:off x="3109459" y="639764"/>
            <a:ext cx="1824037" cy="605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注意事项</a:t>
            </a:r>
            <a:endParaRPr lang="zh-CN" altLang="en-US" sz="24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9" name="MH_Others_11"/>
          <p:cNvSpPr/>
          <p:nvPr>
            <p:custDataLst>
              <p:tags r:id="rId14"/>
            </p:custDataLst>
          </p:nvPr>
        </p:nvSpPr>
        <p:spPr>
          <a:xfrm>
            <a:off x="3109459" y="1295786"/>
            <a:ext cx="1824037" cy="3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2800"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1621155"/>
            <a:ext cx="3206115" cy="1536065"/>
          </a:xfrm>
          <a:prstGeom prst="rect">
            <a:avLst/>
          </a:prstGeom>
        </p:spPr>
      </p:pic>
      <p:sp>
        <p:nvSpPr>
          <p:cNvPr id="5126" name="MH_Entry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215296" y="2200077"/>
            <a:ext cx="3235371" cy="49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</a:rPr>
              <a:t>第</a:t>
            </a:r>
            <a:r>
              <a:rPr lang="zh-CN" altLang="en-US" sz="2800" dirty="0">
                <a:solidFill>
                  <a:schemeClr val="accent5"/>
                </a:solidFill>
                <a:latin typeface="微软雅黑" panose="020B0503020204020204" pitchFamily="34" charset="-122"/>
              </a:rPr>
              <a:t>四篇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</a:rPr>
              <a:t>：</a:t>
            </a:r>
            <a:r>
              <a:rPr lang="zh-CN" altLang="en-US" sz="2800" dirty="0">
                <a:latin typeface="微软雅黑" panose="020B0503020204020204" pitchFamily="34" charset="-122"/>
              </a:rPr>
              <a:t>职业规划</a:t>
            </a:r>
            <a:endParaRPr lang="zh-CN" altLang="en-US" sz="2800" dirty="0">
              <a:latin typeface="微软雅黑" panose="020B0503020204020204" pitchFamily="34" charset="-122"/>
            </a:endParaRPr>
          </a:p>
        </p:txBody>
      </p:sp>
      <p:sp>
        <p:nvSpPr>
          <p:cNvPr id="48" name="MH_Others_10"/>
          <p:cNvSpPr/>
          <p:nvPr>
            <p:custDataLst>
              <p:tags r:id="rId5"/>
            </p:custDataLst>
          </p:nvPr>
        </p:nvSpPr>
        <p:spPr>
          <a:xfrm>
            <a:off x="4696959" y="1260794"/>
            <a:ext cx="1824037" cy="605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高频问题</a:t>
            </a:r>
            <a:endParaRPr lang="zh-CN" altLang="en-US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1413" y="396148"/>
            <a:ext cx="6762683" cy="699594"/>
          </a:xfrm>
          <a:prstGeom prst="rect">
            <a:avLst/>
          </a:prstGeom>
        </p:spPr>
        <p:txBody>
          <a:bodyPr vert="horz" lIns="108000" tIns="45720" rIns="108000" bIns="0" rtlCol="0" anchor="ctr" anchorCtr="0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2800" b="0" i="0" baseline="0">
                <a:solidFill>
                  <a:schemeClr val="bg1"/>
                </a:solidFill>
                <a:effectLst/>
                <a:latin typeface="+mj-lt"/>
                <a:cs typeface="+mj-cs"/>
              </a:defRPr>
            </a:lvl1pPr>
          </a:lstStyle>
          <a:p>
            <a:r>
              <a:rPr lang="zh-CN" altLang="en-US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职业规划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20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你的一生是什么？</a:t>
            </a:r>
            <a:endParaRPr lang="zh-CN" altLang="en-US" sz="2000" b="1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2610" y="1096010"/>
            <a:ext cx="688467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500" b="1">
                <a:latin typeface="微软雅黑" panose="020B0503020204020204" pitchFamily="34" charset="-122"/>
                <a:ea typeface="微软雅黑" panose="020B0503020204020204" pitchFamily="34" charset="-122"/>
              </a:rPr>
              <a:t>思考：</a:t>
            </a:r>
            <a:endParaRPr lang="zh-CN" altLang="en-US" sz="25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rcRect l="11216" t="3442" r="2729"/>
          <a:stretch>
            <a:fillRect/>
          </a:stretch>
        </p:blipFill>
        <p:spPr>
          <a:xfrm>
            <a:off x="1694815" y="1277620"/>
            <a:ext cx="5588000" cy="3564255"/>
          </a:xfrm>
          <a:prstGeom prst="flowChartAlternateProcess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8605" y="520700"/>
            <a:ext cx="264687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第四篇：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职业规划</a:t>
            </a:r>
            <a:endParaRPr lang="zh-CN" altLang="en-US" sz="2400" dirty="0"/>
          </a:p>
        </p:txBody>
      </p:sp>
      <p:sp>
        <p:nvSpPr>
          <p:cNvPr id="53" name="矩形 52"/>
          <p:cNvSpPr/>
          <p:nvPr/>
        </p:nvSpPr>
        <p:spPr>
          <a:xfrm>
            <a:off x="1727010" y="2976364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27010" y="1240882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1727200" y="1344083"/>
            <a:ext cx="42197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对面试公司的认可度</a:t>
            </a:r>
            <a:endParaRPr lang="zh-CN" altLang="en-US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727010" y="2112129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1732974" y="3079907"/>
            <a:ext cx="374441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工作中的稳定性</a:t>
            </a:r>
            <a:endParaRPr lang="zh-CN" altLang="en-US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51255" y="1240790"/>
            <a:ext cx="575945" cy="5759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01</a:t>
            </a:r>
            <a:endParaRPr lang="zh-CN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1150945" y="2112129"/>
            <a:ext cx="57606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02</a:t>
            </a:r>
            <a:endParaRPr lang="zh-CN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1150945" y="2976364"/>
            <a:ext cx="576064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03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732725" y="3999772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1727200" y="2215727"/>
            <a:ext cx="4167293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对目标是否明确，清晰的规划</a:t>
            </a:r>
            <a:endParaRPr lang="zh-CN" altLang="en-US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7083" y="3999772"/>
            <a:ext cx="57606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04</a:t>
            </a:r>
            <a:endParaRPr lang="zh-CN" altLang="en-US" sz="2400" dirty="0"/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1732915" y="4115435"/>
            <a:ext cx="456522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300"/>
              </a:spcBef>
              <a:buClrTx/>
              <a:buSzTx/>
              <a:buFontTx/>
            </a:pPr>
            <a:r>
              <a:rPr lang="en-US" altLang="zh-CN" sz="1865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对自己的要求，是否体现学习力</a:t>
            </a:r>
            <a:endParaRPr lang="zh-CN" altLang="en-US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22015" y="183515"/>
            <a:ext cx="225734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职业规划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公司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6494" y="161456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9"/>
          <p:cNvGrpSpPr/>
          <p:nvPr/>
        </p:nvGrpSpPr>
        <p:grpSpPr>
          <a:xfrm>
            <a:off x="4602693" y="2279227"/>
            <a:ext cx="821267" cy="1077384"/>
            <a:chOff x="4264026" y="2292350"/>
            <a:chExt cx="615950" cy="808038"/>
          </a:xfrm>
          <a:solidFill>
            <a:schemeClr val="bg1">
              <a:lumMod val="50000"/>
            </a:schemeClr>
          </a:solidFill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4510088" y="2305050"/>
              <a:ext cx="122238" cy="1222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4264026" y="2292350"/>
              <a:ext cx="615950" cy="808038"/>
            </a:xfrm>
            <a:custGeom>
              <a:avLst/>
              <a:gdLst>
                <a:gd name="T0" fmla="*/ 689 w 698"/>
                <a:gd name="T1" fmla="*/ 10 h 918"/>
                <a:gd name="T2" fmla="*/ 657 w 698"/>
                <a:gd name="T3" fmla="*/ 9 h 918"/>
                <a:gd name="T4" fmla="*/ 485 w 698"/>
                <a:gd name="T5" fmla="*/ 168 h 918"/>
                <a:gd name="T6" fmla="*/ 485 w 698"/>
                <a:gd name="T7" fmla="*/ 168 h 918"/>
                <a:gd name="T8" fmla="*/ 436 w 698"/>
                <a:gd name="T9" fmla="*/ 168 h 918"/>
                <a:gd name="T10" fmla="*/ 399 w 698"/>
                <a:gd name="T11" fmla="*/ 168 h 918"/>
                <a:gd name="T12" fmla="*/ 375 w 698"/>
                <a:gd name="T13" fmla="*/ 279 h 918"/>
                <a:gd name="T14" fmla="*/ 356 w 698"/>
                <a:gd name="T15" fmla="*/ 217 h 918"/>
                <a:gd name="T16" fmla="*/ 367 w 698"/>
                <a:gd name="T17" fmla="*/ 203 h 918"/>
                <a:gd name="T18" fmla="*/ 349 w 698"/>
                <a:gd name="T19" fmla="*/ 183 h 918"/>
                <a:gd name="T20" fmla="*/ 329 w 698"/>
                <a:gd name="T21" fmla="*/ 201 h 918"/>
                <a:gd name="T22" fmla="*/ 341 w 698"/>
                <a:gd name="T23" fmla="*/ 217 h 918"/>
                <a:gd name="T24" fmla="*/ 324 w 698"/>
                <a:gd name="T25" fmla="*/ 279 h 918"/>
                <a:gd name="T26" fmla="*/ 298 w 698"/>
                <a:gd name="T27" fmla="*/ 168 h 918"/>
                <a:gd name="T28" fmla="*/ 262 w 698"/>
                <a:gd name="T29" fmla="*/ 168 h 918"/>
                <a:gd name="T30" fmla="*/ 213 w 698"/>
                <a:gd name="T31" fmla="*/ 168 h 918"/>
                <a:gd name="T32" fmla="*/ 213 w 698"/>
                <a:gd name="T33" fmla="*/ 168 h 918"/>
                <a:gd name="T34" fmla="*/ 40 w 698"/>
                <a:gd name="T35" fmla="*/ 9 h 918"/>
                <a:gd name="T36" fmla="*/ 8 w 698"/>
                <a:gd name="T37" fmla="*/ 10 h 918"/>
                <a:gd name="T38" fmla="*/ 9 w 698"/>
                <a:gd name="T39" fmla="*/ 42 h 918"/>
                <a:gd name="T40" fmla="*/ 262 w 698"/>
                <a:gd name="T41" fmla="*/ 285 h 918"/>
                <a:gd name="T42" fmla="*/ 262 w 698"/>
                <a:gd name="T43" fmla="*/ 532 h 918"/>
                <a:gd name="T44" fmla="*/ 262 w 698"/>
                <a:gd name="T45" fmla="*/ 881 h 918"/>
                <a:gd name="T46" fmla="*/ 298 w 698"/>
                <a:gd name="T47" fmla="*/ 918 h 918"/>
                <a:gd name="T48" fmla="*/ 335 w 698"/>
                <a:gd name="T49" fmla="*/ 881 h 918"/>
                <a:gd name="T50" fmla="*/ 335 w 698"/>
                <a:gd name="T51" fmla="*/ 532 h 918"/>
                <a:gd name="T52" fmla="*/ 363 w 698"/>
                <a:gd name="T53" fmla="*/ 532 h 918"/>
                <a:gd name="T54" fmla="*/ 363 w 698"/>
                <a:gd name="T55" fmla="*/ 881 h 918"/>
                <a:gd name="T56" fmla="*/ 399 w 698"/>
                <a:gd name="T57" fmla="*/ 918 h 918"/>
                <a:gd name="T58" fmla="*/ 436 w 698"/>
                <a:gd name="T59" fmla="*/ 881 h 918"/>
                <a:gd name="T60" fmla="*/ 436 w 698"/>
                <a:gd name="T61" fmla="*/ 532 h 918"/>
                <a:gd name="T62" fmla="*/ 436 w 698"/>
                <a:gd name="T63" fmla="*/ 285 h 918"/>
                <a:gd name="T64" fmla="*/ 688 w 698"/>
                <a:gd name="T65" fmla="*/ 42 h 918"/>
                <a:gd name="T66" fmla="*/ 689 w 698"/>
                <a:gd name="T67" fmla="*/ 1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8" h="918">
                  <a:moveTo>
                    <a:pt x="689" y="10"/>
                  </a:moveTo>
                  <a:cubicBezTo>
                    <a:pt x="681" y="1"/>
                    <a:pt x="666" y="0"/>
                    <a:pt x="657" y="9"/>
                  </a:cubicBezTo>
                  <a:cubicBezTo>
                    <a:pt x="485" y="168"/>
                    <a:pt x="485" y="168"/>
                    <a:pt x="485" y="168"/>
                  </a:cubicBezTo>
                  <a:cubicBezTo>
                    <a:pt x="485" y="168"/>
                    <a:pt x="485" y="168"/>
                    <a:pt x="485" y="168"/>
                  </a:cubicBezTo>
                  <a:cubicBezTo>
                    <a:pt x="436" y="168"/>
                    <a:pt x="436" y="168"/>
                    <a:pt x="436" y="168"/>
                  </a:cubicBezTo>
                  <a:cubicBezTo>
                    <a:pt x="399" y="168"/>
                    <a:pt x="399" y="168"/>
                    <a:pt x="399" y="168"/>
                  </a:cubicBezTo>
                  <a:cubicBezTo>
                    <a:pt x="391" y="256"/>
                    <a:pt x="375" y="279"/>
                    <a:pt x="375" y="279"/>
                  </a:cubicBezTo>
                  <a:cubicBezTo>
                    <a:pt x="356" y="217"/>
                    <a:pt x="356" y="217"/>
                    <a:pt x="356" y="217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49" y="183"/>
                    <a:pt x="349" y="183"/>
                    <a:pt x="349" y="183"/>
                  </a:cubicBezTo>
                  <a:cubicBezTo>
                    <a:pt x="329" y="201"/>
                    <a:pt x="329" y="201"/>
                    <a:pt x="329" y="201"/>
                  </a:cubicBezTo>
                  <a:cubicBezTo>
                    <a:pt x="341" y="217"/>
                    <a:pt x="341" y="217"/>
                    <a:pt x="341" y="217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09" y="262"/>
                    <a:pt x="301" y="196"/>
                    <a:pt x="298" y="168"/>
                  </a:cubicBezTo>
                  <a:cubicBezTo>
                    <a:pt x="262" y="168"/>
                    <a:pt x="262" y="168"/>
                    <a:pt x="262" y="168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1" y="0"/>
                    <a:pt x="17" y="1"/>
                    <a:pt x="8" y="10"/>
                  </a:cubicBezTo>
                  <a:cubicBezTo>
                    <a:pt x="0" y="19"/>
                    <a:pt x="0" y="34"/>
                    <a:pt x="9" y="42"/>
                  </a:cubicBezTo>
                  <a:cubicBezTo>
                    <a:pt x="262" y="285"/>
                    <a:pt x="262" y="285"/>
                    <a:pt x="262" y="285"/>
                  </a:cubicBezTo>
                  <a:cubicBezTo>
                    <a:pt x="262" y="532"/>
                    <a:pt x="262" y="532"/>
                    <a:pt x="262" y="532"/>
                  </a:cubicBezTo>
                  <a:cubicBezTo>
                    <a:pt x="262" y="881"/>
                    <a:pt x="262" y="881"/>
                    <a:pt x="262" y="881"/>
                  </a:cubicBezTo>
                  <a:cubicBezTo>
                    <a:pt x="262" y="901"/>
                    <a:pt x="278" y="918"/>
                    <a:pt x="298" y="918"/>
                  </a:cubicBezTo>
                  <a:cubicBezTo>
                    <a:pt x="318" y="918"/>
                    <a:pt x="335" y="901"/>
                    <a:pt x="335" y="881"/>
                  </a:cubicBezTo>
                  <a:cubicBezTo>
                    <a:pt x="335" y="532"/>
                    <a:pt x="335" y="532"/>
                    <a:pt x="335" y="532"/>
                  </a:cubicBezTo>
                  <a:cubicBezTo>
                    <a:pt x="363" y="532"/>
                    <a:pt x="363" y="532"/>
                    <a:pt x="363" y="532"/>
                  </a:cubicBezTo>
                  <a:cubicBezTo>
                    <a:pt x="363" y="881"/>
                    <a:pt x="363" y="881"/>
                    <a:pt x="363" y="881"/>
                  </a:cubicBezTo>
                  <a:cubicBezTo>
                    <a:pt x="363" y="901"/>
                    <a:pt x="379" y="918"/>
                    <a:pt x="399" y="918"/>
                  </a:cubicBezTo>
                  <a:cubicBezTo>
                    <a:pt x="419" y="918"/>
                    <a:pt x="436" y="901"/>
                    <a:pt x="436" y="881"/>
                  </a:cubicBezTo>
                  <a:cubicBezTo>
                    <a:pt x="436" y="532"/>
                    <a:pt x="436" y="532"/>
                    <a:pt x="436" y="532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688" y="42"/>
                    <a:pt x="688" y="42"/>
                    <a:pt x="688" y="42"/>
                  </a:cubicBezTo>
                  <a:cubicBezTo>
                    <a:pt x="697" y="34"/>
                    <a:pt x="698" y="19"/>
                    <a:pt x="68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043812" y="1858120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24961" y="1858120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43812" y="3324971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4961" y="3324971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776605" y="1614805"/>
            <a:ext cx="1503680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无目标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730250" y="3493770"/>
            <a:ext cx="146113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无规划</a:t>
            </a:r>
            <a:r>
              <a:rPr lang="en-US" altLang="zh-CN" sz="1065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CN" sz="1065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6364605" y="1693545"/>
            <a:ext cx="146304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无理想</a:t>
            </a:r>
            <a:r>
              <a:rPr lang="en-US" altLang="zh-CN" sz="1065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CN" sz="1065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364605" y="3417570"/>
            <a:ext cx="152209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无追求</a:t>
            </a:r>
            <a:r>
              <a:rPr lang="en-US" altLang="zh-CN" sz="1065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CN" sz="1065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14"/>
          <p:cNvSpPr>
            <a:spLocks noChangeArrowheads="1"/>
          </p:cNvSpPr>
          <p:nvPr/>
        </p:nvSpPr>
        <p:spPr bwMode="auto">
          <a:xfrm>
            <a:off x="577850" y="1796415"/>
            <a:ext cx="74358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01</a:t>
            </a:r>
            <a:endParaRPr lang="en-US" altLang="zh-CN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8" name="组合 22"/>
          <p:cNvGrpSpPr/>
          <p:nvPr/>
        </p:nvGrpSpPr>
        <p:grpSpPr>
          <a:xfrm>
            <a:off x="477129" y="333541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椭圆 2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14"/>
          <p:cNvSpPr>
            <a:spLocks noChangeArrowheads="1"/>
          </p:cNvSpPr>
          <p:nvPr/>
        </p:nvSpPr>
        <p:spPr bwMode="auto">
          <a:xfrm>
            <a:off x="577711" y="3519369"/>
            <a:ext cx="55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02</a:t>
            </a:r>
            <a:endParaRPr lang="en-US" altLang="zh-CN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9" name="组合 26"/>
          <p:cNvGrpSpPr/>
          <p:nvPr/>
        </p:nvGrpSpPr>
        <p:grpSpPr>
          <a:xfrm>
            <a:off x="7447524" y="1535192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14"/>
          <p:cNvSpPr>
            <a:spLocks noChangeArrowheads="1"/>
          </p:cNvSpPr>
          <p:nvPr/>
        </p:nvSpPr>
        <p:spPr bwMode="auto">
          <a:xfrm>
            <a:off x="7547471" y="1631514"/>
            <a:ext cx="55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03</a:t>
            </a:r>
            <a:endParaRPr lang="en-US" altLang="zh-CN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10" name="组合 30"/>
          <p:cNvGrpSpPr/>
          <p:nvPr/>
        </p:nvGrpSpPr>
        <p:grpSpPr>
          <a:xfrm>
            <a:off x="7465939" y="3219212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椭圆 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TextBox 14"/>
          <p:cNvSpPr>
            <a:spLocks noChangeArrowheads="1"/>
          </p:cNvSpPr>
          <p:nvPr/>
        </p:nvSpPr>
        <p:spPr bwMode="auto">
          <a:xfrm>
            <a:off x="7550011" y="3325059"/>
            <a:ext cx="55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04</a:t>
            </a:r>
            <a:endParaRPr lang="en-US" altLang="zh-CN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02030" y="4329430"/>
            <a:ext cx="6884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自己对自己没有要求，公司如何培养你</a:t>
            </a:r>
            <a:endParaRPr lang="zh-CN" altLang="en-US" sz="24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l="6049" t="20048" r="10448" b="5666"/>
          <a:stretch>
            <a:fillRect/>
          </a:stretch>
        </p:blipFill>
        <p:spPr>
          <a:xfrm>
            <a:off x="2661285" y="1797050"/>
            <a:ext cx="3322320" cy="1864995"/>
          </a:xfrm>
          <a:prstGeom prst="ellipse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5535" y="78549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公司最怕员工：</a:t>
            </a:r>
            <a:endParaRPr lang="zh-CN" altLang="en-US" sz="2400" b="1" dirty="0" smtClean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0910" y="104775"/>
            <a:ext cx="225734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职业规划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公司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2045" y="785495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公司不想听到：</a:t>
            </a:r>
            <a:endParaRPr lang="zh-CN" altLang="en-US" sz="2400" b="1">
              <a:solidFill>
                <a:srgbClr val="EA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380859" y="1455182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44067" y="1854945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5216" y="1854945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44067" y="3321796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25216" y="3321796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34290" y="3427730"/>
            <a:ext cx="2211705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en-US" altLang="zh-CN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年后自己开公司 </a:t>
            </a:r>
            <a:endParaRPr lang="en-US" altLang="zh-CN" sz="1065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6697980" y="1550670"/>
            <a:ext cx="2176145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2年后当上项目经理 </a:t>
            </a:r>
            <a:endParaRPr lang="zh-CN" altLang="en-US" sz="1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697980" y="3427730"/>
            <a:ext cx="1548130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N年后转行 </a:t>
            </a:r>
            <a:endParaRPr lang="zh-CN" altLang="en-US" sz="1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4"/>
          <p:cNvSpPr>
            <a:spLocks noChangeArrowheads="1"/>
          </p:cNvSpPr>
          <p:nvPr/>
        </p:nvSpPr>
        <p:spPr bwMode="auto">
          <a:xfrm>
            <a:off x="2435721" y="1554679"/>
            <a:ext cx="558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01</a:t>
            </a:r>
            <a:endParaRPr lang="en-US" altLang="zh-CN" sz="2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9" name="组合 22"/>
          <p:cNvGrpSpPr/>
          <p:nvPr/>
        </p:nvGrpSpPr>
        <p:grpSpPr>
          <a:xfrm>
            <a:off x="2398004" y="3214132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椭圆 2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14"/>
          <p:cNvSpPr>
            <a:spLocks noChangeArrowheads="1"/>
          </p:cNvSpPr>
          <p:nvPr/>
        </p:nvSpPr>
        <p:spPr bwMode="auto">
          <a:xfrm>
            <a:off x="2466836" y="3333314"/>
            <a:ext cx="621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02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10" name="组合 26"/>
          <p:cNvGrpSpPr/>
          <p:nvPr/>
        </p:nvGrpSpPr>
        <p:grpSpPr>
          <a:xfrm>
            <a:off x="5834624" y="143168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14"/>
          <p:cNvSpPr>
            <a:spLocks noChangeArrowheads="1"/>
          </p:cNvSpPr>
          <p:nvPr/>
        </p:nvSpPr>
        <p:spPr bwMode="auto">
          <a:xfrm>
            <a:off x="5863451" y="1550869"/>
            <a:ext cx="621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03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11" name="组合 30"/>
          <p:cNvGrpSpPr/>
          <p:nvPr/>
        </p:nvGrpSpPr>
        <p:grpSpPr>
          <a:xfrm>
            <a:off x="5794619" y="323127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椭圆 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TextBox 14"/>
          <p:cNvSpPr>
            <a:spLocks noChangeArrowheads="1"/>
          </p:cNvSpPr>
          <p:nvPr/>
        </p:nvSpPr>
        <p:spPr bwMode="auto">
          <a:xfrm>
            <a:off x="5834241" y="3333949"/>
            <a:ext cx="621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04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5" y="1630045"/>
            <a:ext cx="1982470" cy="20059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4165" y="1704340"/>
            <a:ext cx="19767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年后回老家发展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358265" y="4277360"/>
            <a:ext cx="5897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不想培养未来不是自己员工的人。。。。</a:t>
            </a:r>
            <a:r>
              <a:rPr lang="zh-CN" altLang="en-US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4950" y="630555"/>
            <a:ext cx="260477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sz="28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意义和价值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2524125" y="1822450"/>
            <a:ext cx="5746115" cy="2196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  </a:t>
            </a:r>
            <a:r>
              <a:rPr lang="zh-CN" altLang="en-US" sz="2400" dirty="0" smtClean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了解</a:t>
            </a:r>
            <a:r>
              <a:rPr lang="zh-CN" altLang="en-US" sz="24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问题的潜在意思</a:t>
            </a:r>
            <a:endParaRPr lang="zh-CN" altLang="en-US" sz="24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 </a:t>
            </a:r>
            <a:r>
              <a:rPr lang="zh-CN" altLang="en-US" sz="2400" dirty="0" smtClean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抓住</a:t>
            </a:r>
            <a:r>
              <a:rPr lang="zh-CN" altLang="en-US" sz="24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面试官的真正需求</a:t>
            </a:r>
            <a:endParaRPr lang="zh-CN" altLang="en-US" sz="24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u"/>
            </a:pPr>
            <a:r>
              <a:rPr lang="zh-CN" altLang="en-US" sz="24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 </a:t>
            </a:r>
            <a:r>
              <a:rPr lang="zh-CN" altLang="en-US" sz="2400" dirty="0" smtClean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正确</a:t>
            </a:r>
            <a:r>
              <a:rPr lang="zh-CN" altLang="en-US" sz="24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的回答，传递积极的工作态度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70910" y="104775"/>
            <a:ext cx="225734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职业规划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公司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29665" y="630555"/>
            <a:ext cx="6884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公司希望员工： 以公司发展为导向</a:t>
            </a:r>
            <a:endParaRPr lang="zh-CN" altLang="en-US" sz="2400" b="1" dirty="0" smtClean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53914" y="1498362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Freeform 6"/>
          <p:cNvSpPr/>
          <p:nvPr/>
        </p:nvSpPr>
        <p:spPr bwMode="auto">
          <a:xfrm>
            <a:off x="4509136" y="1526752"/>
            <a:ext cx="1263651" cy="1401233"/>
          </a:xfrm>
          <a:custGeom>
            <a:avLst/>
            <a:gdLst>
              <a:gd name="T0" fmla="*/ 0 w 1075"/>
              <a:gd name="T1" fmla="*/ 0 h 1196"/>
              <a:gd name="T2" fmla="*/ 0 w 1075"/>
              <a:gd name="T3" fmla="*/ 98 h 1196"/>
              <a:gd name="T4" fmla="*/ 44 w 1075"/>
              <a:gd name="T5" fmla="*/ 84 h 1196"/>
              <a:gd name="T6" fmla="*/ 121 w 1075"/>
              <a:gd name="T7" fmla="*/ 160 h 1196"/>
              <a:gd name="T8" fmla="*/ 44 w 1075"/>
              <a:gd name="T9" fmla="*/ 237 h 1196"/>
              <a:gd name="T10" fmla="*/ 0 w 1075"/>
              <a:gd name="T11" fmla="*/ 223 h 1196"/>
              <a:gd name="T12" fmla="*/ 0 w 1075"/>
              <a:gd name="T13" fmla="*/ 321 h 1196"/>
              <a:gd name="T14" fmla="*/ 754 w 1075"/>
              <a:gd name="T15" fmla="*/ 1075 h 1196"/>
              <a:gd name="T16" fmla="*/ 880 w 1075"/>
              <a:gd name="T17" fmla="*/ 1075 h 1196"/>
              <a:gd name="T18" fmla="*/ 869 w 1075"/>
              <a:gd name="T19" fmla="*/ 1085 h 1196"/>
              <a:gd name="T20" fmla="*/ 850 w 1075"/>
              <a:gd name="T21" fmla="*/ 1132 h 1196"/>
              <a:gd name="T22" fmla="*/ 914 w 1075"/>
              <a:gd name="T23" fmla="*/ 1196 h 1196"/>
              <a:gd name="T24" fmla="*/ 979 w 1075"/>
              <a:gd name="T25" fmla="*/ 1132 h 1196"/>
              <a:gd name="T26" fmla="*/ 959 w 1075"/>
              <a:gd name="T27" fmla="*/ 1085 h 1196"/>
              <a:gd name="T28" fmla="*/ 949 w 1075"/>
              <a:gd name="T29" fmla="*/ 1075 h 1196"/>
              <a:gd name="T30" fmla="*/ 1075 w 1075"/>
              <a:gd name="T31" fmla="*/ 1075 h 1196"/>
              <a:gd name="T32" fmla="*/ 0 w 1075"/>
              <a:gd name="T33" fmla="*/ 0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5" h="1196">
                <a:moveTo>
                  <a:pt x="0" y="0"/>
                </a:moveTo>
                <a:cubicBezTo>
                  <a:pt x="0" y="98"/>
                  <a:pt x="0" y="98"/>
                  <a:pt x="0" y="98"/>
                </a:cubicBezTo>
                <a:cubicBezTo>
                  <a:pt x="13" y="89"/>
                  <a:pt x="28" y="84"/>
                  <a:pt x="44" y="84"/>
                </a:cubicBezTo>
                <a:cubicBezTo>
                  <a:pt x="87" y="84"/>
                  <a:pt x="121" y="118"/>
                  <a:pt x="121" y="160"/>
                </a:cubicBezTo>
                <a:cubicBezTo>
                  <a:pt x="121" y="203"/>
                  <a:pt x="87" y="237"/>
                  <a:pt x="44" y="237"/>
                </a:cubicBezTo>
                <a:cubicBezTo>
                  <a:pt x="28" y="237"/>
                  <a:pt x="13" y="232"/>
                  <a:pt x="0" y="223"/>
                </a:cubicBezTo>
                <a:cubicBezTo>
                  <a:pt x="0" y="321"/>
                  <a:pt x="0" y="321"/>
                  <a:pt x="0" y="321"/>
                </a:cubicBezTo>
                <a:cubicBezTo>
                  <a:pt x="414" y="324"/>
                  <a:pt x="750" y="661"/>
                  <a:pt x="754" y="1075"/>
                </a:cubicBezTo>
                <a:cubicBezTo>
                  <a:pt x="880" y="1075"/>
                  <a:pt x="880" y="1075"/>
                  <a:pt x="880" y="1075"/>
                </a:cubicBezTo>
                <a:cubicBezTo>
                  <a:pt x="869" y="1085"/>
                  <a:pt x="869" y="1085"/>
                  <a:pt x="869" y="1085"/>
                </a:cubicBezTo>
                <a:cubicBezTo>
                  <a:pt x="857" y="1097"/>
                  <a:pt x="850" y="1114"/>
                  <a:pt x="850" y="1132"/>
                </a:cubicBezTo>
                <a:cubicBezTo>
                  <a:pt x="850" y="1167"/>
                  <a:pt x="879" y="1196"/>
                  <a:pt x="914" y="1196"/>
                </a:cubicBezTo>
                <a:cubicBezTo>
                  <a:pt x="950" y="1196"/>
                  <a:pt x="979" y="1167"/>
                  <a:pt x="979" y="1132"/>
                </a:cubicBezTo>
                <a:cubicBezTo>
                  <a:pt x="979" y="1114"/>
                  <a:pt x="972" y="1097"/>
                  <a:pt x="959" y="1085"/>
                </a:cubicBezTo>
                <a:cubicBezTo>
                  <a:pt x="949" y="1075"/>
                  <a:pt x="949" y="1075"/>
                  <a:pt x="949" y="1075"/>
                </a:cubicBezTo>
                <a:cubicBezTo>
                  <a:pt x="1075" y="1075"/>
                  <a:pt x="1075" y="1075"/>
                  <a:pt x="1075" y="1075"/>
                </a:cubicBezTo>
                <a:cubicBezTo>
                  <a:pt x="1072" y="483"/>
                  <a:pt x="591" y="3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" name="Freeform 7"/>
          <p:cNvSpPr/>
          <p:nvPr/>
        </p:nvSpPr>
        <p:spPr bwMode="auto">
          <a:xfrm>
            <a:off x="4367320" y="2800986"/>
            <a:ext cx="1405467" cy="1259417"/>
          </a:xfrm>
          <a:custGeom>
            <a:avLst/>
            <a:gdLst>
              <a:gd name="T0" fmla="*/ 1099 w 1197"/>
              <a:gd name="T1" fmla="*/ 0 h 1075"/>
              <a:gd name="T2" fmla="*/ 1113 w 1197"/>
              <a:gd name="T3" fmla="*/ 45 h 1075"/>
              <a:gd name="T4" fmla="*/ 1036 w 1197"/>
              <a:gd name="T5" fmla="*/ 121 h 1075"/>
              <a:gd name="T6" fmla="*/ 960 w 1197"/>
              <a:gd name="T7" fmla="*/ 45 h 1075"/>
              <a:gd name="T8" fmla="*/ 974 w 1197"/>
              <a:gd name="T9" fmla="*/ 0 h 1075"/>
              <a:gd name="T10" fmla="*/ 876 w 1197"/>
              <a:gd name="T11" fmla="*/ 0 h 1075"/>
              <a:gd name="T12" fmla="*/ 122 w 1197"/>
              <a:gd name="T13" fmla="*/ 754 h 1075"/>
              <a:gd name="T14" fmla="*/ 122 w 1197"/>
              <a:gd name="T15" fmla="*/ 880 h 1075"/>
              <a:gd name="T16" fmla="*/ 111 w 1197"/>
              <a:gd name="T17" fmla="*/ 869 h 1075"/>
              <a:gd name="T18" fmla="*/ 65 w 1197"/>
              <a:gd name="T19" fmla="*/ 850 h 1075"/>
              <a:gd name="T20" fmla="*/ 0 w 1197"/>
              <a:gd name="T21" fmla="*/ 914 h 1075"/>
              <a:gd name="T22" fmla="*/ 65 w 1197"/>
              <a:gd name="T23" fmla="*/ 979 h 1075"/>
              <a:gd name="T24" fmla="*/ 111 w 1197"/>
              <a:gd name="T25" fmla="*/ 959 h 1075"/>
              <a:gd name="T26" fmla="*/ 122 w 1197"/>
              <a:gd name="T27" fmla="*/ 949 h 1075"/>
              <a:gd name="T28" fmla="*/ 122 w 1197"/>
              <a:gd name="T29" fmla="*/ 1075 h 1075"/>
              <a:gd name="T30" fmla="*/ 1197 w 1197"/>
              <a:gd name="T31" fmla="*/ 0 h 1075"/>
              <a:gd name="T32" fmla="*/ 1099 w 1197"/>
              <a:gd name="T33" fmla="*/ 0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7" h="1075">
                <a:moveTo>
                  <a:pt x="1099" y="0"/>
                </a:moveTo>
                <a:cubicBezTo>
                  <a:pt x="1108" y="13"/>
                  <a:pt x="1113" y="28"/>
                  <a:pt x="1113" y="45"/>
                </a:cubicBezTo>
                <a:cubicBezTo>
                  <a:pt x="1113" y="87"/>
                  <a:pt x="1079" y="121"/>
                  <a:pt x="1036" y="121"/>
                </a:cubicBezTo>
                <a:cubicBezTo>
                  <a:pt x="994" y="121"/>
                  <a:pt x="960" y="87"/>
                  <a:pt x="960" y="45"/>
                </a:cubicBezTo>
                <a:cubicBezTo>
                  <a:pt x="960" y="28"/>
                  <a:pt x="965" y="13"/>
                  <a:pt x="974" y="0"/>
                </a:cubicBezTo>
                <a:cubicBezTo>
                  <a:pt x="876" y="0"/>
                  <a:pt x="876" y="0"/>
                  <a:pt x="876" y="0"/>
                </a:cubicBezTo>
                <a:cubicBezTo>
                  <a:pt x="872" y="414"/>
                  <a:pt x="536" y="751"/>
                  <a:pt x="122" y="754"/>
                </a:cubicBezTo>
                <a:cubicBezTo>
                  <a:pt x="122" y="880"/>
                  <a:pt x="122" y="880"/>
                  <a:pt x="122" y="880"/>
                </a:cubicBezTo>
                <a:cubicBezTo>
                  <a:pt x="111" y="869"/>
                  <a:pt x="111" y="869"/>
                  <a:pt x="111" y="869"/>
                </a:cubicBezTo>
                <a:cubicBezTo>
                  <a:pt x="99" y="857"/>
                  <a:pt x="83" y="850"/>
                  <a:pt x="65" y="850"/>
                </a:cubicBezTo>
                <a:cubicBezTo>
                  <a:pt x="29" y="850"/>
                  <a:pt x="0" y="879"/>
                  <a:pt x="0" y="914"/>
                </a:cubicBezTo>
                <a:cubicBezTo>
                  <a:pt x="0" y="950"/>
                  <a:pt x="29" y="979"/>
                  <a:pt x="65" y="979"/>
                </a:cubicBezTo>
                <a:cubicBezTo>
                  <a:pt x="83" y="979"/>
                  <a:pt x="99" y="972"/>
                  <a:pt x="111" y="959"/>
                </a:cubicBezTo>
                <a:cubicBezTo>
                  <a:pt x="122" y="949"/>
                  <a:pt x="122" y="949"/>
                  <a:pt x="122" y="949"/>
                </a:cubicBezTo>
                <a:cubicBezTo>
                  <a:pt x="122" y="1075"/>
                  <a:pt x="122" y="1075"/>
                  <a:pt x="122" y="1075"/>
                </a:cubicBezTo>
                <a:cubicBezTo>
                  <a:pt x="713" y="1072"/>
                  <a:pt x="1194" y="591"/>
                  <a:pt x="1197" y="0"/>
                </a:cubicBezTo>
                <a:lnTo>
                  <a:pt x="1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" name="Freeform 8"/>
          <p:cNvSpPr/>
          <p:nvPr/>
        </p:nvSpPr>
        <p:spPr bwMode="auto">
          <a:xfrm>
            <a:off x="3232786" y="2659168"/>
            <a:ext cx="1263651" cy="1401233"/>
          </a:xfrm>
          <a:custGeom>
            <a:avLst/>
            <a:gdLst>
              <a:gd name="T0" fmla="*/ 1075 w 1075"/>
              <a:gd name="T1" fmla="*/ 1196 h 1196"/>
              <a:gd name="T2" fmla="*/ 1075 w 1075"/>
              <a:gd name="T3" fmla="*/ 1098 h 1196"/>
              <a:gd name="T4" fmla="*/ 1030 w 1075"/>
              <a:gd name="T5" fmla="*/ 1112 h 1196"/>
              <a:gd name="T6" fmla="*/ 953 w 1075"/>
              <a:gd name="T7" fmla="*/ 1035 h 1196"/>
              <a:gd name="T8" fmla="*/ 1030 w 1075"/>
              <a:gd name="T9" fmla="*/ 959 h 1196"/>
              <a:gd name="T10" fmla="*/ 1075 w 1075"/>
              <a:gd name="T11" fmla="*/ 973 h 1196"/>
              <a:gd name="T12" fmla="*/ 1075 w 1075"/>
              <a:gd name="T13" fmla="*/ 875 h 1196"/>
              <a:gd name="T14" fmla="*/ 321 w 1075"/>
              <a:gd name="T15" fmla="*/ 121 h 1196"/>
              <a:gd name="T16" fmla="*/ 195 w 1075"/>
              <a:gd name="T17" fmla="*/ 121 h 1196"/>
              <a:gd name="T18" fmla="*/ 205 w 1075"/>
              <a:gd name="T19" fmla="*/ 111 h 1196"/>
              <a:gd name="T20" fmla="*/ 225 w 1075"/>
              <a:gd name="T21" fmla="*/ 64 h 1196"/>
              <a:gd name="T22" fmla="*/ 160 w 1075"/>
              <a:gd name="T23" fmla="*/ 0 h 1196"/>
              <a:gd name="T24" fmla="*/ 96 w 1075"/>
              <a:gd name="T25" fmla="*/ 64 h 1196"/>
              <a:gd name="T26" fmla="*/ 115 w 1075"/>
              <a:gd name="T27" fmla="*/ 111 h 1196"/>
              <a:gd name="T28" fmla="*/ 126 w 1075"/>
              <a:gd name="T29" fmla="*/ 121 h 1196"/>
              <a:gd name="T30" fmla="*/ 0 w 1075"/>
              <a:gd name="T31" fmla="*/ 121 h 1196"/>
              <a:gd name="T32" fmla="*/ 1075 w 1075"/>
              <a:gd name="T33" fmla="*/ 1196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5" h="1196">
                <a:moveTo>
                  <a:pt x="1075" y="1196"/>
                </a:moveTo>
                <a:cubicBezTo>
                  <a:pt x="1075" y="1098"/>
                  <a:pt x="1075" y="1098"/>
                  <a:pt x="1075" y="1098"/>
                </a:cubicBezTo>
                <a:cubicBezTo>
                  <a:pt x="1062" y="1107"/>
                  <a:pt x="1046" y="1112"/>
                  <a:pt x="1030" y="1112"/>
                </a:cubicBezTo>
                <a:cubicBezTo>
                  <a:pt x="988" y="1112"/>
                  <a:pt x="953" y="1078"/>
                  <a:pt x="953" y="1035"/>
                </a:cubicBezTo>
                <a:cubicBezTo>
                  <a:pt x="953" y="993"/>
                  <a:pt x="988" y="959"/>
                  <a:pt x="1030" y="959"/>
                </a:cubicBezTo>
                <a:cubicBezTo>
                  <a:pt x="1046" y="959"/>
                  <a:pt x="1062" y="964"/>
                  <a:pt x="1075" y="973"/>
                </a:cubicBezTo>
                <a:cubicBezTo>
                  <a:pt x="1075" y="875"/>
                  <a:pt x="1075" y="875"/>
                  <a:pt x="1075" y="875"/>
                </a:cubicBezTo>
                <a:cubicBezTo>
                  <a:pt x="660" y="872"/>
                  <a:pt x="324" y="535"/>
                  <a:pt x="321" y="121"/>
                </a:cubicBezTo>
                <a:cubicBezTo>
                  <a:pt x="195" y="121"/>
                  <a:pt x="195" y="121"/>
                  <a:pt x="195" y="121"/>
                </a:cubicBezTo>
                <a:cubicBezTo>
                  <a:pt x="205" y="111"/>
                  <a:pt x="205" y="111"/>
                  <a:pt x="205" y="111"/>
                </a:cubicBezTo>
                <a:cubicBezTo>
                  <a:pt x="218" y="98"/>
                  <a:pt x="225" y="82"/>
                  <a:pt x="225" y="64"/>
                </a:cubicBezTo>
                <a:cubicBezTo>
                  <a:pt x="225" y="29"/>
                  <a:pt x="196" y="0"/>
                  <a:pt x="160" y="0"/>
                </a:cubicBezTo>
                <a:cubicBezTo>
                  <a:pt x="125" y="0"/>
                  <a:pt x="96" y="29"/>
                  <a:pt x="96" y="64"/>
                </a:cubicBezTo>
                <a:cubicBezTo>
                  <a:pt x="96" y="82"/>
                  <a:pt x="103" y="98"/>
                  <a:pt x="115" y="111"/>
                </a:cubicBezTo>
                <a:cubicBezTo>
                  <a:pt x="126" y="121"/>
                  <a:pt x="126" y="121"/>
                  <a:pt x="126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3" y="712"/>
                  <a:pt x="483" y="1193"/>
                  <a:pt x="1075" y="119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" name="Freeform 9"/>
          <p:cNvSpPr/>
          <p:nvPr/>
        </p:nvSpPr>
        <p:spPr bwMode="auto">
          <a:xfrm>
            <a:off x="3232786" y="1526752"/>
            <a:ext cx="1405467" cy="1259417"/>
          </a:xfrm>
          <a:custGeom>
            <a:avLst/>
            <a:gdLst>
              <a:gd name="T0" fmla="*/ 1131 w 1196"/>
              <a:gd name="T1" fmla="*/ 96 h 1075"/>
              <a:gd name="T2" fmla="*/ 1085 w 1196"/>
              <a:gd name="T3" fmla="*/ 115 h 1075"/>
              <a:gd name="T4" fmla="*/ 1075 w 1196"/>
              <a:gd name="T5" fmla="*/ 126 h 1075"/>
              <a:gd name="T6" fmla="*/ 1075 w 1196"/>
              <a:gd name="T7" fmla="*/ 0 h 1075"/>
              <a:gd name="T8" fmla="*/ 0 w 1196"/>
              <a:gd name="T9" fmla="*/ 1075 h 1075"/>
              <a:gd name="T10" fmla="*/ 98 w 1196"/>
              <a:gd name="T11" fmla="*/ 1075 h 1075"/>
              <a:gd name="T12" fmla="*/ 84 w 1196"/>
              <a:gd name="T13" fmla="*/ 1030 h 1075"/>
              <a:gd name="T14" fmla="*/ 160 w 1196"/>
              <a:gd name="T15" fmla="*/ 954 h 1075"/>
              <a:gd name="T16" fmla="*/ 237 w 1196"/>
              <a:gd name="T17" fmla="*/ 1030 h 1075"/>
              <a:gd name="T18" fmla="*/ 223 w 1196"/>
              <a:gd name="T19" fmla="*/ 1075 h 1075"/>
              <a:gd name="T20" fmla="*/ 321 w 1196"/>
              <a:gd name="T21" fmla="*/ 1075 h 1075"/>
              <a:gd name="T22" fmla="*/ 1075 w 1196"/>
              <a:gd name="T23" fmla="*/ 321 h 1075"/>
              <a:gd name="T24" fmla="*/ 1075 w 1196"/>
              <a:gd name="T25" fmla="*/ 195 h 1075"/>
              <a:gd name="T26" fmla="*/ 1085 w 1196"/>
              <a:gd name="T27" fmla="*/ 205 h 1075"/>
              <a:gd name="T28" fmla="*/ 1131 w 1196"/>
              <a:gd name="T29" fmla="*/ 225 h 1075"/>
              <a:gd name="T30" fmla="*/ 1196 w 1196"/>
              <a:gd name="T31" fmla="*/ 160 h 1075"/>
              <a:gd name="T32" fmla="*/ 1131 w 1196"/>
              <a:gd name="T33" fmla="*/ 96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96" h="1075">
                <a:moveTo>
                  <a:pt x="1131" y="96"/>
                </a:moveTo>
                <a:cubicBezTo>
                  <a:pt x="1114" y="96"/>
                  <a:pt x="1097" y="103"/>
                  <a:pt x="1085" y="115"/>
                </a:cubicBezTo>
                <a:cubicBezTo>
                  <a:pt x="1075" y="126"/>
                  <a:pt x="1075" y="126"/>
                  <a:pt x="1075" y="126"/>
                </a:cubicBezTo>
                <a:cubicBezTo>
                  <a:pt x="1075" y="0"/>
                  <a:pt x="1075" y="0"/>
                  <a:pt x="1075" y="0"/>
                </a:cubicBezTo>
                <a:cubicBezTo>
                  <a:pt x="483" y="3"/>
                  <a:pt x="3" y="483"/>
                  <a:pt x="0" y="1075"/>
                </a:cubicBezTo>
                <a:cubicBezTo>
                  <a:pt x="98" y="1075"/>
                  <a:pt x="98" y="1075"/>
                  <a:pt x="98" y="1075"/>
                </a:cubicBezTo>
                <a:cubicBezTo>
                  <a:pt x="89" y="1062"/>
                  <a:pt x="84" y="1046"/>
                  <a:pt x="84" y="1030"/>
                </a:cubicBezTo>
                <a:cubicBezTo>
                  <a:pt x="84" y="988"/>
                  <a:pt x="118" y="954"/>
                  <a:pt x="160" y="954"/>
                </a:cubicBezTo>
                <a:cubicBezTo>
                  <a:pt x="202" y="954"/>
                  <a:pt x="237" y="988"/>
                  <a:pt x="237" y="1030"/>
                </a:cubicBezTo>
                <a:cubicBezTo>
                  <a:pt x="237" y="1046"/>
                  <a:pt x="232" y="1062"/>
                  <a:pt x="223" y="1075"/>
                </a:cubicBezTo>
                <a:cubicBezTo>
                  <a:pt x="321" y="1075"/>
                  <a:pt x="321" y="1075"/>
                  <a:pt x="321" y="1075"/>
                </a:cubicBezTo>
                <a:cubicBezTo>
                  <a:pt x="324" y="661"/>
                  <a:pt x="660" y="324"/>
                  <a:pt x="1075" y="321"/>
                </a:cubicBezTo>
                <a:cubicBezTo>
                  <a:pt x="1075" y="195"/>
                  <a:pt x="1075" y="195"/>
                  <a:pt x="1075" y="195"/>
                </a:cubicBezTo>
                <a:cubicBezTo>
                  <a:pt x="1085" y="205"/>
                  <a:pt x="1085" y="205"/>
                  <a:pt x="1085" y="205"/>
                </a:cubicBezTo>
                <a:cubicBezTo>
                  <a:pt x="1097" y="218"/>
                  <a:pt x="1114" y="225"/>
                  <a:pt x="1131" y="225"/>
                </a:cubicBezTo>
                <a:cubicBezTo>
                  <a:pt x="1167" y="225"/>
                  <a:pt x="1196" y="196"/>
                  <a:pt x="1196" y="160"/>
                </a:cubicBezTo>
                <a:cubicBezTo>
                  <a:pt x="1196" y="125"/>
                  <a:pt x="1167" y="96"/>
                  <a:pt x="1131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endParaRPr lang="zh-CN" altLang="en-US" sz="2400" dirty="0"/>
          </a:p>
        </p:txBody>
      </p:sp>
      <p:grpSp>
        <p:nvGrpSpPr>
          <p:cNvPr id="10" name="组合 9"/>
          <p:cNvGrpSpPr/>
          <p:nvPr/>
        </p:nvGrpSpPr>
        <p:grpSpPr>
          <a:xfrm>
            <a:off x="4092153" y="2282402"/>
            <a:ext cx="821267" cy="1077384"/>
            <a:chOff x="4264026" y="2292350"/>
            <a:chExt cx="615950" cy="808038"/>
          </a:xfrm>
          <a:solidFill>
            <a:schemeClr val="bg1">
              <a:lumMod val="50000"/>
            </a:schemeClr>
          </a:solidFill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4510088" y="2305050"/>
              <a:ext cx="122238" cy="1222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" name="Freeform 11"/>
            <p:cNvSpPr/>
            <p:nvPr/>
          </p:nvSpPr>
          <p:spPr bwMode="auto">
            <a:xfrm>
              <a:off x="4264026" y="2292350"/>
              <a:ext cx="615950" cy="808038"/>
            </a:xfrm>
            <a:custGeom>
              <a:avLst/>
              <a:gdLst>
                <a:gd name="T0" fmla="*/ 689 w 698"/>
                <a:gd name="T1" fmla="*/ 10 h 918"/>
                <a:gd name="T2" fmla="*/ 657 w 698"/>
                <a:gd name="T3" fmla="*/ 9 h 918"/>
                <a:gd name="T4" fmla="*/ 485 w 698"/>
                <a:gd name="T5" fmla="*/ 168 h 918"/>
                <a:gd name="T6" fmla="*/ 485 w 698"/>
                <a:gd name="T7" fmla="*/ 168 h 918"/>
                <a:gd name="T8" fmla="*/ 436 w 698"/>
                <a:gd name="T9" fmla="*/ 168 h 918"/>
                <a:gd name="T10" fmla="*/ 399 w 698"/>
                <a:gd name="T11" fmla="*/ 168 h 918"/>
                <a:gd name="T12" fmla="*/ 375 w 698"/>
                <a:gd name="T13" fmla="*/ 279 h 918"/>
                <a:gd name="T14" fmla="*/ 356 w 698"/>
                <a:gd name="T15" fmla="*/ 217 h 918"/>
                <a:gd name="T16" fmla="*/ 367 w 698"/>
                <a:gd name="T17" fmla="*/ 203 h 918"/>
                <a:gd name="T18" fmla="*/ 349 w 698"/>
                <a:gd name="T19" fmla="*/ 183 h 918"/>
                <a:gd name="T20" fmla="*/ 329 w 698"/>
                <a:gd name="T21" fmla="*/ 201 h 918"/>
                <a:gd name="T22" fmla="*/ 341 w 698"/>
                <a:gd name="T23" fmla="*/ 217 h 918"/>
                <a:gd name="T24" fmla="*/ 324 w 698"/>
                <a:gd name="T25" fmla="*/ 279 h 918"/>
                <a:gd name="T26" fmla="*/ 298 w 698"/>
                <a:gd name="T27" fmla="*/ 168 h 918"/>
                <a:gd name="T28" fmla="*/ 262 w 698"/>
                <a:gd name="T29" fmla="*/ 168 h 918"/>
                <a:gd name="T30" fmla="*/ 213 w 698"/>
                <a:gd name="T31" fmla="*/ 168 h 918"/>
                <a:gd name="T32" fmla="*/ 213 w 698"/>
                <a:gd name="T33" fmla="*/ 168 h 918"/>
                <a:gd name="T34" fmla="*/ 40 w 698"/>
                <a:gd name="T35" fmla="*/ 9 h 918"/>
                <a:gd name="T36" fmla="*/ 8 w 698"/>
                <a:gd name="T37" fmla="*/ 10 h 918"/>
                <a:gd name="T38" fmla="*/ 9 w 698"/>
                <a:gd name="T39" fmla="*/ 42 h 918"/>
                <a:gd name="T40" fmla="*/ 262 w 698"/>
                <a:gd name="T41" fmla="*/ 285 h 918"/>
                <a:gd name="T42" fmla="*/ 262 w 698"/>
                <a:gd name="T43" fmla="*/ 532 h 918"/>
                <a:gd name="T44" fmla="*/ 262 w 698"/>
                <a:gd name="T45" fmla="*/ 881 h 918"/>
                <a:gd name="T46" fmla="*/ 298 w 698"/>
                <a:gd name="T47" fmla="*/ 918 h 918"/>
                <a:gd name="T48" fmla="*/ 335 w 698"/>
                <a:gd name="T49" fmla="*/ 881 h 918"/>
                <a:gd name="T50" fmla="*/ 335 w 698"/>
                <a:gd name="T51" fmla="*/ 532 h 918"/>
                <a:gd name="T52" fmla="*/ 363 w 698"/>
                <a:gd name="T53" fmla="*/ 532 h 918"/>
                <a:gd name="T54" fmla="*/ 363 w 698"/>
                <a:gd name="T55" fmla="*/ 881 h 918"/>
                <a:gd name="T56" fmla="*/ 399 w 698"/>
                <a:gd name="T57" fmla="*/ 918 h 918"/>
                <a:gd name="T58" fmla="*/ 436 w 698"/>
                <a:gd name="T59" fmla="*/ 881 h 918"/>
                <a:gd name="T60" fmla="*/ 436 w 698"/>
                <a:gd name="T61" fmla="*/ 532 h 918"/>
                <a:gd name="T62" fmla="*/ 436 w 698"/>
                <a:gd name="T63" fmla="*/ 285 h 918"/>
                <a:gd name="T64" fmla="*/ 688 w 698"/>
                <a:gd name="T65" fmla="*/ 42 h 918"/>
                <a:gd name="T66" fmla="*/ 689 w 698"/>
                <a:gd name="T67" fmla="*/ 10 h 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8" h="918">
                  <a:moveTo>
                    <a:pt x="689" y="10"/>
                  </a:moveTo>
                  <a:cubicBezTo>
                    <a:pt x="681" y="1"/>
                    <a:pt x="666" y="0"/>
                    <a:pt x="657" y="9"/>
                  </a:cubicBezTo>
                  <a:cubicBezTo>
                    <a:pt x="485" y="168"/>
                    <a:pt x="485" y="168"/>
                    <a:pt x="485" y="168"/>
                  </a:cubicBezTo>
                  <a:cubicBezTo>
                    <a:pt x="485" y="168"/>
                    <a:pt x="485" y="168"/>
                    <a:pt x="485" y="168"/>
                  </a:cubicBezTo>
                  <a:cubicBezTo>
                    <a:pt x="436" y="168"/>
                    <a:pt x="436" y="168"/>
                    <a:pt x="436" y="168"/>
                  </a:cubicBezTo>
                  <a:cubicBezTo>
                    <a:pt x="399" y="168"/>
                    <a:pt x="399" y="168"/>
                    <a:pt x="399" y="168"/>
                  </a:cubicBezTo>
                  <a:cubicBezTo>
                    <a:pt x="391" y="256"/>
                    <a:pt x="375" y="279"/>
                    <a:pt x="375" y="279"/>
                  </a:cubicBezTo>
                  <a:cubicBezTo>
                    <a:pt x="356" y="217"/>
                    <a:pt x="356" y="217"/>
                    <a:pt x="356" y="217"/>
                  </a:cubicBezTo>
                  <a:cubicBezTo>
                    <a:pt x="367" y="203"/>
                    <a:pt x="367" y="203"/>
                    <a:pt x="367" y="203"/>
                  </a:cubicBezTo>
                  <a:cubicBezTo>
                    <a:pt x="349" y="183"/>
                    <a:pt x="349" y="183"/>
                    <a:pt x="349" y="183"/>
                  </a:cubicBezTo>
                  <a:cubicBezTo>
                    <a:pt x="329" y="201"/>
                    <a:pt x="329" y="201"/>
                    <a:pt x="329" y="201"/>
                  </a:cubicBezTo>
                  <a:cubicBezTo>
                    <a:pt x="341" y="217"/>
                    <a:pt x="341" y="217"/>
                    <a:pt x="341" y="217"/>
                  </a:cubicBezTo>
                  <a:cubicBezTo>
                    <a:pt x="324" y="279"/>
                    <a:pt x="324" y="279"/>
                    <a:pt x="324" y="279"/>
                  </a:cubicBezTo>
                  <a:cubicBezTo>
                    <a:pt x="309" y="262"/>
                    <a:pt x="301" y="196"/>
                    <a:pt x="298" y="168"/>
                  </a:cubicBezTo>
                  <a:cubicBezTo>
                    <a:pt x="262" y="168"/>
                    <a:pt x="262" y="168"/>
                    <a:pt x="262" y="168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213" y="168"/>
                    <a:pt x="213" y="168"/>
                    <a:pt x="213" y="16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1" y="0"/>
                    <a:pt x="17" y="1"/>
                    <a:pt x="8" y="10"/>
                  </a:cubicBezTo>
                  <a:cubicBezTo>
                    <a:pt x="0" y="19"/>
                    <a:pt x="0" y="34"/>
                    <a:pt x="9" y="42"/>
                  </a:cubicBezTo>
                  <a:cubicBezTo>
                    <a:pt x="262" y="285"/>
                    <a:pt x="262" y="285"/>
                    <a:pt x="262" y="285"/>
                  </a:cubicBezTo>
                  <a:cubicBezTo>
                    <a:pt x="262" y="532"/>
                    <a:pt x="262" y="532"/>
                    <a:pt x="262" y="532"/>
                  </a:cubicBezTo>
                  <a:cubicBezTo>
                    <a:pt x="262" y="881"/>
                    <a:pt x="262" y="881"/>
                    <a:pt x="262" y="881"/>
                  </a:cubicBezTo>
                  <a:cubicBezTo>
                    <a:pt x="262" y="901"/>
                    <a:pt x="278" y="918"/>
                    <a:pt x="298" y="918"/>
                  </a:cubicBezTo>
                  <a:cubicBezTo>
                    <a:pt x="318" y="918"/>
                    <a:pt x="335" y="901"/>
                    <a:pt x="335" y="881"/>
                  </a:cubicBezTo>
                  <a:cubicBezTo>
                    <a:pt x="335" y="532"/>
                    <a:pt x="335" y="532"/>
                    <a:pt x="335" y="532"/>
                  </a:cubicBezTo>
                  <a:cubicBezTo>
                    <a:pt x="363" y="532"/>
                    <a:pt x="363" y="532"/>
                    <a:pt x="363" y="532"/>
                  </a:cubicBezTo>
                  <a:cubicBezTo>
                    <a:pt x="363" y="881"/>
                    <a:pt x="363" y="881"/>
                    <a:pt x="363" y="881"/>
                  </a:cubicBezTo>
                  <a:cubicBezTo>
                    <a:pt x="363" y="901"/>
                    <a:pt x="379" y="918"/>
                    <a:pt x="399" y="918"/>
                  </a:cubicBezTo>
                  <a:cubicBezTo>
                    <a:pt x="419" y="918"/>
                    <a:pt x="436" y="901"/>
                    <a:pt x="436" y="881"/>
                  </a:cubicBezTo>
                  <a:cubicBezTo>
                    <a:pt x="436" y="532"/>
                    <a:pt x="436" y="532"/>
                    <a:pt x="436" y="532"/>
                  </a:cubicBezTo>
                  <a:cubicBezTo>
                    <a:pt x="436" y="285"/>
                    <a:pt x="436" y="285"/>
                    <a:pt x="436" y="285"/>
                  </a:cubicBezTo>
                  <a:cubicBezTo>
                    <a:pt x="688" y="42"/>
                    <a:pt x="688" y="42"/>
                    <a:pt x="688" y="42"/>
                  </a:cubicBezTo>
                  <a:cubicBezTo>
                    <a:pt x="697" y="34"/>
                    <a:pt x="698" y="19"/>
                    <a:pt x="68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533272" y="1861295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1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14421" y="1861295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3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33272" y="3328146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2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14421" y="3328146"/>
            <a:ext cx="29591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4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1071245" y="1515110"/>
            <a:ext cx="1986280" cy="99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 fontAlgn="auto">
              <a:lnSpc>
                <a:spcPct val="120000"/>
              </a:lnSpc>
              <a:spcBef>
                <a:spcPts val="3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了解公司，融入公司，开展工作。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1071245" y="3736340"/>
            <a:ext cx="1986280" cy="664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300"/>
              </a:spcBef>
            </a:pPr>
            <a:r>
              <a:rPr 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不断提升，了解学习新技术。</a:t>
            </a:r>
            <a:endParaRPr lang="zh-CN" altLang="en-US" sz="1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6153150" y="1475740"/>
            <a:ext cx="1844675" cy="99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300"/>
              </a:spcBef>
            </a:pP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个人规划—学历，房、车 、家庭责任</a:t>
            </a:r>
            <a:endParaRPr lang="en-US" altLang="zh-CN" sz="1065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6088380" y="3677285"/>
            <a:ext cx="1910080" cy="996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忠诚—公司的发展发向，就是我奋斗的方向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TextBox 14"/>
          <p:cNvSpPr>
            <a:spLocks noChangeArrowheads="1"/>
          </p:cNvSpPr>
          <p:nvPr/>
        </p:nvSpPr>
        <p:spPr bwMode="auto">
          <a:xfrm>
            <a:off x="233541" y="1617544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01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01209" y="369736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椭圆 2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14"/>
          <p:cNvSpPr>
            <a:spLocks noChangeArrowheads="1"/>
          </p:cNvSpPr>
          <p:nvPr/>
        </p:nvSpPr>
        <p:spPr bwMode="auto">
          <a:xfrm>
            <a:off x="163691" y="3816549"/>
            <a:ext cx="621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02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8243814" y="1475502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14"/>
          <p:cNvSpPr>
            <a:spLocks noChangeArrowheads="1"/>
          </p:cNvSpPr>
          <p:nvPr/>
        </p:nvSpPr>
        <p:spPr bwMode="auto">
          <a:xfrm>
            <a:off x="8276451" y="1594684"/>
            <a:ext cx="621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03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260324" y="357290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椭圆 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TextBox 14"/>
          <p:cNvSpPr>
            <a:spLocks noChangeArrowheads="1"/>
          </p:cNvSpPr>
          <p:nvPr/>
        </p:nvSpPr>
        <p:spPr bwMode="auto">
          <a:xfrm>
            <a:off x="8314551" y="3692089"/>
            <a:ext cx="621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04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4485" y="520700"/>
            <a:ext cx="216597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职业规划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思路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1" name="组合 53"/>
          <p:cNvGrpSpPr/>
          <p:nvPr/>
        </p:nvGrpSpPr>
        <p:grpSpPr>
          <a:xfrm>
            <a:off x="784225" y="1377950"/>
            <a:ext cx="1844040" cy="1674495"/>
            <a:chOff x="163513" y="1171575"/>
            <a:chExt cx="2795588" cy="2794000"/>
          </a:xfrm>
        </p:grpSpPr>
        <p:sp>
          <p:nvSpPr>
            <p:cNvPr id="55" name="Freeform 3735"/>
            <p:cNvSpPr/>
            <p:nvPr/>
          </p:nvSpPr>
          <p:spPr bwMode="auto">
            <a:xfrm>
              <a:off x="163513" y="1171575"/>
              <a:ext cx="2795588" cy="2794000"/>
            </a:xfrm>
            <a:custGeom>
              <a:avLst/>
              <a:gdLst>
                <a:gd name="T0" fmla="*/ 863 w 880"/>
                <a:gd name="T1" fmla="*/ 466 h 880"/>
                <a:gd name="T2" fmla="*/ 863 w 880"/>
                <a:gd name="T3" fmla="*/ 414 h 880"/>
                <a:gd name="T4" fmla="*/ 855 w 880"/>
                <a:gd name="T5" fmla="*/ 356 h 880"/>
                <a:gd name="T6" fmla="*/ 842 w 880"/>
                <a:gd name="T7" fmla="*/ 306 h 880"/>
                <a:gd name="T8" fmla="*/ 819 w 880"/>
                <a:gd name="T9" fmla="*/ 251 h 880"/>
                <a:gd name="T10" fmla="*/ 794 w 880"/>
                <a:gd name="T11" fmla="*/ 206 h 880"/>
                <a:gd name="T12" fmla="*/ 757 w 880"/>
                <a:gd name="T13" fmla="*/ 160 h 880"/>
                <a:gd name="T14" fmla="*/ 721 w 880"/>
                <a:gd name="T15" fmla="*/ 123 h 880"/>
                <a:gd name="T16" fmla="*/ 674 w 880"/>
                <a:gd name="T17" fmla="*/ 87 h 880"/>
                <a:gd name="T18" fmla="*/ 630 w 880"/>
                <a:gd name="T19" fmla="*/ 61 h 880"/>
                <a:gd name="T20" fmla="*/ 575 w 880"/>
                <a:gd name="T21" fmla="*/ 39 h 880"/>
                <a:gd name="T22" fmla="*/ 525 w 880"/>
                <a:gd name="T23" fmla="*/ 25 h 880"/>
                <a:gd name="T24" fmla="*/ 466 w 880"/>
                <a:gd name="T25" fmla="*/ 18 h 880"/>
                <a:gd name="T26" fmla="*/ 415 w 880"/>
                <a:gd name="T27" fmla="*/ 17 h 880"/>
                <a:gd name="T28" fmla="*/ 356 w 880"/>
                <a:gd name="T29" fmla="*/ 25 h 880"/>
                <a:gd name="T30" fmla="*/ 306 w 880"/>
                <a:gd name="T31" fmla="*/ 38 h 880"/>
                <a:gd name="T32" fmla="*/ 251 w 880"/>
                <a:gd name="T33" fmla="*/ 61 h 880"/>
                <a:gd name="T34" fmla="*/ 206 w 880"/>
                <a:gd name="T35" fmla="*/ 86 h 880"/>
                <a:gd name="T36" fmla="*/ 160 w 880"/>
                <a:gd name="T37" fmla="*/ 123 h 880"/>
                <a:gd name="T38" fmla="*/ 123 w 880"/>
                <a:gd name="T39" fmla="*/ 159 h 880"/>
                <a:gd name="T40" fmla="*/ 87 w 880"/>
                <a:gd name="T41" fmla="*/ 206 h 880"/>
                <a:gd name="T42" fmla="*/ 61 w 880"/>
                <a:gd name="T43" fmla="*/ 250 h 880"/>
                <a:gd name="T44" fmla="*/ 39 w 880"/>
                <a:gd name="T45" fmla="*/ 305 h 880"/>
                <a:gd name="T46" fmla="*/ 25 w 880"/>
                <a:gd name="T47" fmla="*/ 355 h 880"/>
                <a:gd name="T48" fmla="*/ 18 w 880"/>
                <a:gd name="T49" fmla="*/ 414 h 880"/>
                <a:gd name="T50" fmla="*/ 17 w 880"/>
                <a:gd name="T51" fmla="*/ 465 h 880"/>
                <a:gd name="T52" fmla="*/ 25 w 880"/>
                <a:gd name="T53" fmla="*/ 524 h 880"/>
                <a:gd name="T54" fmla="*/ 38 w 880"/>
                <a:gd name="T55" fmla="*/ 574 h 880"/>
                <a:gd name="T56" fmla="*/ 61 w 880"/>
                <a:gd name="T57" fmla="*/ 629 h 880"/>
                <a:gd name="T58" fmla="*/ 86 w 880"/>
                <a:gd name="T59" fmla="*/ 674 h 880"/>
                <a:gd name="T60" fmla="*/ 123 w 880"/>
                <a:gd name="T61" fmla="*/ 720 h 880"/>
                <a:gd name="T62" fmla="*/ 159 w 880"/>
                <a:gd name="T63" fmla="*/ 757 h 880"/>
                <a:gd name="T64" fmla="*/ 206 w 880"/>
                <a:gd name="T65" fmla="*/ 793 h 880"/>
                <a:gd name="T66" fmla="*/ 251 w 880"/>
                <a:gd name="T67" fmla="*/ 819 h 880"/>
                <a:gd name="T68" fmla="*/ 306 w 880"/>
                <a:gd name="T69" fmla="*/ 841 h 880"/>
                <a:gd name="T70" fmla="*/ 355 w 880"/>
                <a:gd name="T71" fmla="*/ 855 h 880"/>
                <a:gd name="T72" fmla="*/ 414 w 880"/>
                <a:gd name="T73" fmla="*/ 862 h 880"/>
                <a:gd name="T74" fmla="*/ 466 w 880"/>
                <a:gd name="T75" fmla="*/ 863 h 880"/>
                <a:gd name="T76" fmla="*/ 524 w 880"/>
                <a:gd name="T77" fmla="*/ 855 h 880"/>
                <a:gd name="T78" fmla="*/ 574 w 880"/>
                <a:gd name="T79" fmla="*/ 842 h 880"/>
                <a:gd name="T80" fmla="*/ 629 w 880"/>
                <a:gd name="T81" fmla="*/ 819 h 880"/>
                <a:gd name="T82" fmla="*/ 674 w 880"/>
                <a:gd name="T83" fmla="*/ 794 h 880"/>
                <a:gd name="T84" fmla="*/ 720 w 880"/>
                <a:gd name="T85" fmla="*/ 757 h 880"/>
                <a:gd name="T86" fmla="*/ 757 w 880"/>
                <a:gd name="T87" fmla="*/ 721 h 880"/>
                <a:gd name="T88" fmla="*/ 793 w 880"/>
                <a:gd name="T89" fmla="*/ 674 h 880"/>
                <a:gd name="T90" fmla="*/ 819 w 880"/>
                <a:gd name="T91" fmla="*/ 629 h 880"/>
                <a:gd name="T92" fmla="*/ 841 w 880"/>
                <a:gd name="T93" fmla="*/ 574 h 880"/>
                <a:gd name="T94" fmla="*/ 855 w 880"/>
                <a:gd name="T95" fmla="*/ 525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0" h="880">
                  <a:moveTo>
                    <a:pt x="855" y="524"/>
                  </a:moveTo>
                  <a:cubicBezTo>
                    <a:pt x="842" y="506"/>
                    <a:pt x="846" y="480"/>
                    <a:pt x="863" y="466"/>
                  </a:cubicBezTo>
                  <a:cubicBezTo>
                    <a:pt x="863" y="465"/>
                    <a:pt x="863" y="465"/>
                    <a:pt x="863" y="465"/>
                  </a:cubicBezTo>
                  <a:cubicBezTo>
                    <a:pt x="880" y="451"/>
                    <a:pt x="880" y="428"/>
                    <a:pt x="863" y="414"/>
                  </a:cubicBezTo>
                  <a:cubicBezTo>
                    <a:pt x="863" y="414"/>
                    <a:pt x="863" y="414"/>
                    <a:pt x="863" y="414"/>
                  </a:cubicBezTo>
                  <a:cubicBezTo>
                    <a:pt x="846" y="400"/>
                    <a:pt x="842" y="374"/>
                    <a:pt x="855" y="356"/>
                  </a:cubicBezTo>
                  <a:cubicBezTo>
                    <a:pt x="855" y="355"/>
                    <a:pt x="855" y="355"/>
                    <a:pt x="855" y="355"/>
                  </a:cubicBezTo>
                  <a:cubicBezTo>
                    <a:pt x="868" y="337"/>
                    <a:pt x="862" y="315"/>
                    <a:pt x="842" y="306"/>
                  </a:cubicBezTo>
                  <a:cubicBezTo>
                    <a:pt x="841" y="305"/>
                    <a:pt x="841" y="305"/>
                    <a:pt x="841" y="305"/>
                  </a:cubicBezTo>
                  <a:cubicBezTo>
                    <a:pt x="821" y="296"/>
                    <a:pt x="811" y="272"/>
                    <a:pt x="819" y="251"/>
                  </a:cubicBezTo>
                  <a:cubicBezTo>
                    <a:pt x="819" y="250"/>
                    <a:pt x="819" y="250"/>
                    <a:pt x="819" y="250"/>
                  </a:cubicBezTo>
                  <a:cubicBezTo>
                    <a:pt x="827" y="230"/>
                    <a:pt x="815" y="210"/>
                    <a:pt x="794" y="206"/>
                  </a:cubicBezTo>
                  <a:cubicBezTo>
                    <a:pt x="793" y="206"/>
                    <a:pt x="793" y="206"/>
                    <a:pt x="793" y="206"/>
                  </a:cubicBezTo>
                  <a:cubicBezTo>
                    <a:pt x="771" y="203"/>
                    <a:pt x="755" y="182"/>
                    <a:pt x="757" y="160"/>
                  </a:cubicBezTo>
                  <a:cubicBezTo>
                    <a:pt x="757" y="159"/>
                    <a:pt x="757" y="159"/>
                    <a:pt x="757" y="159"/>
                  </a:cubicBezTo>
                  <a:cubicBezTo>
                    <a:pt x="759" y="137"/>
                    <a:pt x="743" y="121"/>
                    <a:pt x="721" y="123"/>
                  </a:cubicBezTo>
                  <a:cubicBezTo>
                    <a:pt x="720" y="123"/>
                    <a:pt x="720" y="123"/>
                    <a:pt x="720" y="123"/>
                  </a:cubicBezTo>
                  <a:cubicBezTo>
                    <a:pt x="698" y="125"/>
                    <a:pt x="678" y="109"/>
                    <a:pt x="674" y="87"/>
                  </a:cubicBezTo>
                  <a:cubicBezTo>
                    <a:pt x="674" y="86"/>
                    <a:pt x="674" y="86"/>
                    <a:pt x="674" y="86"/>
                  </a:cubicBezTo>
                  <a:cubicBezTo>
                    <a:pt x="670" y="65"/>
                    <a:pt x="650" y="53"/>
                    <a:pt x="630" y="61"/>
                  </a:cubicBezTo>
                  <a:cubicBezTo>
                    <a:pt x="629" y="61"/>
                    <a:pt x="629" y="61"/>
                    <a:pt x="629" y="61"/>
                  </a:cubicBezTo>
                  <a:cubicBezTo>
                    <a:pt x="608" y="69"/>
                    <a:pt x="584" y="59"/>
                    <a:pt x="575" y="39"/>
                  </a:cubicBezTo>
                  <a:cubicBezTo>
                    <a:pt x="574" y="38"/>
                    <a:pt x="574" y="38"/>
                    <a:pt x="574" y="38"/>
                  </a:cubicBezTo>
                  <a:cubicBezTo>
                    <a:pt x="565" y="18"/>
                    <a:pt x="543" y="12"/>
                    <a:pt x="525" y="25"/>
                  </a:cubicBezTo>
                  <a:cubicBezTo>
                    <a:pt x="524" y="25"/>
                    <a:pt x="524" y="25"/>
                    <a:pt x="524" y="25"/>
                  </a:cubicBezTo>
                  <a:cubicBezTo>
                    <a:pt x="506" y="38"/>
                    <a:pt x="480" y="34"/>
                    <a:pt x="466" y="18"/>
                  </a:cubicBezTo>
                  <a:cubicBezTo>
                    <a:pt x="466" y="17"/>
                    <a:pt x="466" y="17"/>
                    <a:pt x="466" y="17"/>
                  </a:cubicBezTo>
                  <a:cubicBezTo>
                    <a:pt x="452" y="0"/>
                    <a:pt x="429" y="0"/>
                    <a:pt x="415" y="17"/>
                  </a:cubicBezTo>
                  <a:cubicBezTo>
                    <a:pt x="414" y="18"/>
                    <a:pt x="414" y="18"/>
                    <a:pt x="414" y="18"/>
                  </a:cubicBezTo>
                  <a:cubicBezTo>
                    <a:pt x="400" y="35"/>
                    <a:pt x="374" y="38"/>
                    <a:pt x="356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37" y="12"/>
                    <a:pt x="315" y="18"/>
                    <a:pt x="306" y="38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296" y="59"/>
                    <a:pt x="272" y="69"/>
                    <a:pt x="251" y="61"/>
                  </a:cubicBezTo>
                  <a:cubicBezTo>
                    <a:pt x="251" y="61"/>
                    <a:pt x="251" y="61"/>
                    <a:pt x="251" y="61"/>
                  </a:cubicBezTo>
                  <a:cubicBezTo>
                    <a:pt x="230" y="53"/>
                    <a:pt x="210" y="65"/>
                    <a:pt x="206" y="86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203" y="109"/>
                    <a:pt x="182" y="125"/>
                    <a:pt x="160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37" y="121"/>
                    <a:pt x="121" y="137"/>
                    <a:pt x="123" y="159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5" y="182"/>
                    <a:pt x="109" y="203"/>
                    <a:pt x="87" y="206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65" y="210"/>
                    <a:pt x="53" y="230"/>
                    <a:pt x="61" y="250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9" y="272"/>
                    <a:pt x="59" y="296"/>
                    <a:pt x="39" y="305"/>
                  </a:cubicBezTo>
                  <a:cubicBezTo>
                    <a:pt x="38" y="306"/>
                    <a:pt x="38" y="306"/>
                    <a:pt x="38" y="306"/>
                  </a:cubicBezTo>
                  <a:cubicBezTo>
                    <a:pt x="18" y="315"/>
                    <a:pt x="12" y="337"/>
                    <a:pt x="25" y="355"/>
                  </a:cubicBezTo>
                  <a:cubicBezTo>
                    <a:pt x="25" y="356"/>
                    <a:pt x="25" y="356"/>
                    <a:pt x="25" y="356"/>
                  </a:cubicBezTo>
                  <a:cubicBezTo>
                    <a:pt x="38" y="374"/>
                    <a:pt x="35" y="400"/>
                    <a:pt x="18" y="414"/>
                  </a:cubicBezTo>
                  <a:cubicBezTo>
                    <a:pt x="17" y="414"/>
                    <a:pt x="17" y="414"/>
                    <a:pt x="17" y="414"/>
                  </a:cubicBezTo>
                  <a:cubicBezTo>
                    <a:pt x="0" y="429"/>
                    <a:pt x="0" y="451"/>
                    <a:pt x="17" y="465"/>
                  </a:cubicBezTo>
                  <a:cubicBezTo>
                    <a:pt x="18" y="466"/>
                    <a:pt x="18" y="466"/>
                    <a:pt x="18" y="466"/>
                  </a:cubicBezTo>
                  <a:cubicBezTo>
                    <a:pt x="35" y="480"/>
                    <a:pt x="38" y="506"/>
                    <a:pt x="25" y="524"/>
                  </a:cubicBezTo>
                  <a:cubicBezTo>
                    <a:pt x="25" y="525"/>
                    <a:pt x="25" y="525"/>
                    <a:pt x="25" y="525"/>
                  </a:cubicBezTo>
                  <a:cubicBezTo>
                    <a:pt x="12" y="543"/>
                    <a:pt x="18" y="565"/>
                    <a:pt x="38" y="574"/>
                  </a:cubicBezTo>
                  <a:cubicBezTo>
                    <a:pt x="39" y="575"/>
                    <a:pt x="39" y="575"/>
                    <a:pt x="39" y="575"/>
                  </a:cubicBezTo>
                  <a:cubicBezTo>
                    <a:pt x="59" y="584"/>
                    <a:pt x="69" y="608"/>
                    <a:pt x="61" y="629"/>
                  </a:cubicBezTo>
                  <a:cubicBezTo>
                    <a:pt x="61" y="629"/>
                    <a:pt x="61" y="629"/>
                    <a:pt x="61" y="629"/>
                  </a:cubicBezTo>
                  <a:cubicBezTo>
                    <a:pt x="53" y="650"/>
                    <a:pt x="65" y="670"/>
                    <a:pt x="86" y="674"/>
                  </a:cubicBezTo>
                  <a:cubicBezTo>
                    <a:pt x="87" y="674"/>
                    <a:pt x="87" y="674"/>
                    <a:pt x="87" y="674"/>
                  </a:cubicBezTo>
                  <a:cubicBezTo>
                    <a:pt x="109" y="677"/>
                    <a:pt x="125" y="698"/>
                    <a:pt x="123" y="720"/>
                  </a:cubicBezTo>
                  <a:cubicBezTo>
                    <a:pt x="123" y="721"/>
                    <a:pt x="123" y="721"/>
                    <a:pt x="123" y="721"/>
                  </a:cubicBezTo>
                  <a:cubicBezTo>
                    <a:pt x="121" y="743"/>
                    <a:pt x="137" y="759"/>
                    <a:pt x="159" y="757"/>
                  </a:cubicBezTo>
                  <a:cubicBezTo>
                    <a:pt x="160" y="757"/>
                    <a:pt x="160" y="757"/>
                    <a:pt x="160" y="757"/>
                  </a:cubicBezTo>
                  <a:cubicBezTo>
                    <a:pt x="182" y="755"/>
                    <a:pt x="203" y="771"/>
                    <a:pt x="206" y="793"/>
                  </a:cubicBezTo>
                  <a:cubicBezTo>
                    <a:pt x="206" y="794"/>
                    <a:pt x="206" y="794"/>
                    <a:pt x="206" y="794"/>
                  </a:cubicBezTo>
                  <a:cubicBezTo>
                    <a:pt x="210" y="815"/>
                    <a:pt x="230" y="827"/>
                    <a:pt x="251" y="819"/>
                  </a:cubicBezTo>
                  <a:cubicBezTo>
                    <a:pt x="251" y="819"/>
                    <a:pt x="251" y="819"/>
                    <a:pt x="251" y="819"/>
                  </a:cubicBezTo>
                  <a:cubicBezTo>
                    <a:pt x="272" y="811"/>
                    <a:pt x="296" y="821"/>
                    <a:pt x="306" y="841"/>
                  </a:cubicBezTo>
                  <a:cubicBezTo>
                    <a:pt x="306" y="842"/>
                    <a:pt x="306" y="842"/>
                    <a:pt x="306" y="842"/>
                  </a:cubicBezTo>
                  <a:cubicBezTo>
                    <a:pt x="315" y="862"/>
                    <a:pt x="337" y="868"/>
                    <a:pt x="355" y="855"/>
                  </a:cubicBezTo>
                  <a:cubicBezTo>
                    <a:pt x="356" y="855"/>
                    <a:pt x="356" y="855"/>
                    <a:pt x="356" y="855"/>
                  </a:cubicBezTo>
                  <a:cubicBezTo>
                    <a:pt x="374" y="842"/>
                    <a:pt x="400" y="845"/>
                    <a:pt x="414" y="862"/>
                  </a:cubicBezTo>
                  <a:cubicBezTo>
                    <a:pt x="415" y="863"/>
                    <a:pt x="415" y="863"/>
                    <a:pt x="415" y="863"/>
                  </a:cubicBezTo>
                  <a:cubicBezTo>
                    <a:pt x="429" y="880"/>
                    <a:pt x="452" y="880"/>
                    <a:pt x="466" y="863"/>
                  </a:cubicBezTo>
                  <a:cubicBezTo>
                    <a:pt x="466" y="862"/>
                    <a:pt x="466" y="862"/>
                    <a:pt x="466" y="862"/>
                  </a:cubicBezTo>
                  <a:cubicBezTo>
                    <a:pt x="480" y="845"/>
                    <a:pt x="506" y="842"/>
                    <a:pt x="524" y="855"/>
                  </a:cubicBezTo>
                  <a:cubicBezTo>
                    <a:pt x="525" y="855"/>
                    <a:pt x="525" y="855"/>
                    <a:pt x="525" y="855"/>
                  </a:cubicBezTo>
                  <a:cubicBezTo>
                    <a:pt x="543" y="868"/>
                    <a:pt x="565" y="862"/>
                    <a:pt x="574" y="842"/>
                  </a:cubicBezTo>
                  <a:cubicBezTo>
                    <a:pt x="575" y="841"/>
                    <a:pt x="575" y="841"/>
                    <a:pt x="575" y="841"/>
                  </a:cubicBezTo>
                  <a:cubicBezTo>
                    <a:pt x="584" y="821"/>
                    <a:pt x="608" y="811"/>
                    <a:pt x="629" y="819"/>
                  </a:cubicBezTo>
                  <a:cubicBezTo>
                    <a:pt x="630" y="819"/>
                    <a:pt x="630" y="819"/>
                    <a:pt x="630" y="819"/>
                  </a:cubicBezTo>
                  <a:cubicBezTo>
                    <a:pt x="650" y="827"/>
                    <a:pt x="670" y="815"/>
                    <a:pt x="674" y="794"/>
                  </a:cubicBezTo>
                  <a:cubicBezTo>
                    <a:pt x="674" y="793"/>
                    <a:pt x="674" y="793"/>
                    <a:pt x="674" y="793"/>
                  </a:cubicBezTo>
                  <a:cubicBezTo>
                    <a:pt x="678" y="771"/>
                    <a:pt x="698" y="755"/>
                    <a:pt x="720" y="757"/>
                  </a:cubicBezTo>
                  <a:cubicBezTo>
                    <a:pt x="721" y="757"/>
                    <a:pt x="721" y="757"/>
                    <a:pt x="721" y="757"/>
                  </a:cubicBezTo>
                  <a:cubicBezTo>
                    <a:pt x="743" y="759"/>
                    <a:pt x="759" y="743"/>
                    <a:pt x="757" y="721"/>
                  </a:cubicBezTo>
                  <a:cubicBezTo>
                    <a:pt x="757" y="720"/>
                    <a:pt x="757" y="720"/>
                    <a:pt x="757" y="720"/>
                  </a:cubicBezTo>
                  <a:cubicBezTo>
                    <a:pt x="755" y="698"/>
                    <a:pt x="771" y="677"/>
                    <a:pt x="793" y="674"/>
                  </a:cubicBezTo>
                  <a:cubicBezTo>
                    <a:pt x="794" y="674"/>
                    <a:pt x="794" y="674"/>
                    <a:pt x="794" y="674"/>
                  </a:cubicBezTo>
                  <a:cubicBezTo>
                    <a:pt x="815" y="670"/>
                    <a:pt x="827" y="650"/>
                    <a:pt x="819" y="629"/>
                  </a:cubicBezTo>
                  <a:cubicBezTo>
                    <a:pt x="819" y="629"/>
                    <a:pt x="819" y="629"/>
                    <a:pt x="819" y="629"/>
                  </a:cubicBezTo>
                  <a:cubicBezTo>
                    <a:pt x="811" y="608"/>
                    <a:pt x="821" y="584"/>
                    <a:pt x="841" y="574"/>
                  </a:cubicBezTo>
                  <a:cubicBezTo>
                    <a:pt x="842" y="574"/>
                    <a:pt x="842" y="574"/>
                    <a:pt x="842" y="574"/>
                  </a:cubicBezTo>
                  <a:cubicBezTo>
                    <a:pt x="862" y="565"/>
                    <a:pt x="868" y="543"/>
                    <a:pt x="855" y="525"/>
                  </a:cubicBezTo>
                  <a:lnTo>
                    <a:pt x="855" y="52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6" name="Oval 3736"/>
            <p:cNvSpPr>
              <a:spLocks noChangeArrowheads="1"/>
            </p:cNvSpPr>
            <p:nvPr/>
          </p:nvSpPr>
          <p:spPr bwMode="auto">
            <a:xfrm>
              <a:off x="474663" y="1482725"/>
              <a:ext cx="2173288" cy="2171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7" name="Freeform 3737"/>
            <p:cNvSpPr/>
            <p:nvPr/>
          </p:nvSpPr>
          <p:spPr bwMode="auto">
            <a:xfrm>
              <a:off x="608012" y="1711325"/>
              <a:ext cx="1906587" cy="1781175"/>
            </a:xfrm>
            <a:custGeom>
              <a:avLst/>
              <a:gdLst>
                <a:gd name="T0" fmla="*/ 580 w 600"/>
                <a:gd name="T1" fmla="*/ 303 h 561"/>
                <a:gd name="T2" fmla="*/ 535 w 600"/>
                <a:gd name="T3" fmla="*/ 267 h 561"/>
                <a:gd name="T4" fmla="*/ 545 w 600"/>
                <a:gd name="T5" fmla="*/ 206 h 561"/>
                <a:gd name="T6" fmla="*/ 554 w 600"/>
                <a:gd name="T7" fmla="*/ 105 h 561"/>
                <a:gd name="T8" fmla="*/ 524 w 600"/>
                <a:gd name="T9" fmla="*/ 94 h 561"/>
                <a:gd name="T10" fmla="*/ 456 w 600"/>
                <a:gd name="T11" fmla="*/ 91 h 561"/>
                <a:gd name="T12" fmla="*/ 445 w 600"/>
                <a:gd name="T13" fmla="*/ 82 h 561"/>
                <a:gd name="T14" fmla="*/ 370 w 600"/>
                <a:gd name="T15" fmla="*/ 58 h 561"/>
                <a:gd name="T16" fmla="*/ 374 w 600"/>
                <a:gd name="T17" fmla="*/ 118 h 561"/>
                <a:gd name="T18" fmla="*/ 447 w 600"/>
                <a:gd name="T19" fmla="*/ 120 h 561"/>
                <a:gd name="T20" fmla="*/ 512 w 600"/>
                <a:gd name="T21" fmla="*/ 183 h 561"/>
                <a:gd name="T22" fmla="*/ 517 w 600"/>
                <a:gd name="T23" fmla="*/ 195 h 561"/>
                <a:gd name="T24" fmla="*/ 489 w 600"/>
                <a:gd name="T25" fmla="*/ 246 h 561"/>
                <a:gd name="T26" fmla="*/ 508 w 600"/>
                <a:gd name="T27" fmla="*/ 267 h 561"/>
                <a:gd name="T28" fmla="*/ 510 w 600"/>
                <a:gd name="T29" fmla="*/ 358 h 561"/>
                <a:gd name="T30" fmla="*/ 504 w 600"/>
                <a:gd name="T31" fmla="*/ 370 h 561"/>
                <a:gd name="T32" fmla="*/ 448 w 600"/>
                <a:gd name="T33" fmla="*/ 386 h 561"/>
                <a:gd name="T34" fmla="*/ 447 w 600"/>
                <a:gd name="T35" fmla="*/ 414 h 561"/>
                <a:gd name="T36" fmla="*/ 384 w 600"/>
                <a:gd name="T37" fmla="*/ 479 h 561"/>
                <a:gd name="T38" fmla="*/ 371 w 600"/>
                <a:gd name="T39" fmla="*/ 484 h 561"/>
                <a:gd name="T40" fmla="*/ 320 w 600"/>
                <a:gd name="T41" fmla="*/ 456 h 561"/>
                <a:gd name="T42" fmla="*/ 280 w 600"/>
                <a:gd name="T43" fmla="*/ 456 h 561"/>
                <a:gd name="T44" fmla="*/ 229 w 600"/>
                <a:gd name="T45" fmla="*/ 484 h 561"/>
                <a:gd name="T46" fmla="*/ 215 w 600"/>
                <a:gd name="T47" fmla="*/ 479 h 561"/>
                <a:gd name="T48" fmla="*/ 153 w 600"/>
                <a:gd name="T49" fmla="*/ 414 h 561"/>
                <a:gd name="T50" fmla="*/ 152 w 600"/>
                <a:gd name="T51" fmla="*/ 386 h 561"/>
                <a:gd name="T52" fmla="*/ 96 w 600"/>
                <a:gd name="T53" fmla="*/ 370 h 561"/>
                <a:gd name="T54" fmla="*/ 90 w 600"/>
                <a:gd name="T55" fmla="*/ 357 h 561"/>
                <a:gd name="T56" fmla="*/ 92 w 600"/>
                <a:gd name="T57" fmla="*/ 267 h 561"/>
                <a:gd name="T58" fmla="*/ 111 w 600"/>
                <a:gd name="T59" fmla="*/ 246 h 561"/>
                <a:gd name="T60" fmla="*/ 83 w 600"/>
                <a:gd name="T61" fmla="*/ 196 h 561"/>
                <a:gd name="T62" fmla="*/ 88 w 600"/>
                <a:gd name="T63" fmla="*/ 182 h 561"/>
                <a:gd name="T64" fmla="*/ 154 w 600"/>
                <a:gd name="T65" fmla="*/ 120 h 561"/>
                <a:gd name="T66" fmla="*/ 226 w 600"/>
                <a:gd name="T67" fmla="*/ 118 h 561"/>
                <a:gd name="T68" fmla="*/ 230 w 600"/>
                <a:gd name="T69" fmla="*/ 58 h 561"/>
                <a:gd name="T70" fmla="*/ 155 w 600"/>
                <a:gd name="T71" fmla="*/ 82 h 561"/>
                <a:gd name="T72" fmla="*/ 144 w 600"/>
                <a:gd name="T73" fmla="*/ 92 h 561"/>
                <a:gd name="T74" fmla="*/ 76 w 600"/>
                <a:gd name="T75" fmla="*/ 94 h 561"/>
                <a:gd name="T76" fmla="*/ 46 w 600"/>
                <a:gd name="T77" fmla="*/ 105 h 561"/>
                <a:gd name="T78" fmla="*/ 55 w 600"/>
                <a:gd name="T79" fmla="*/ 206 h 561"/>
                <a:gd name="T80" fmla="*/ 65 w 600"/>
                <a:gd name="T81" fmla="*/ 267 h 561"/>
                <a:gd name="T82" fmla="*/ 20 w 600"/>
                <a:gd name="T83" fmla="*/ 303 h 561"/>
                <a:gd name="T84" fmla="*/ 7 w 600"/>
                <a:gd name="T85" fmla="*/ 332 h 561"/>
                <a:gd name="T86" fmla="*/ 84 w 600"/>
                <a:gd name="T87" fmla="*/ 397 h 561"/>
                <a:gd name="T88" fmla="*/ 159 w 600"/>
                <a:gd name="T89" fmla="*/ 455 h 561"/>
                <a:gd name="T90" fmla="*/ 171 w 600"/>
                <a:gd name="T91" fmla="*/ 464 h 561"/>
                <a:gd name="T92" fmla="*/ 192 w 600"/>
                <a:gd name="T93" fmla="*/ 528 h 561"/>
                <a:gd name="T94" fmla="*/ 210 w 600"/>
                <a:gd name="T95" fmla="*/ 554 h 561"/>
                <a:gd name="T96" fmla="*/ 313 w 600"/>
                <a:gd name="T97" fmla="*/ 502 h 561"/>
                <a:gd name="T98" fmla="*/ 328 w 600"/>
                <a:gd name="T99" fmla="*/ 500 h 561"/>
                <a:gd name="T100" fmla="*/ 422 w 600"/>
                <a:gd name="T101" fmla="*/ 488 h 561"/>
                <a:gd name="T102" fmla="*/ 521 w 600"/>
                <a:gd name="T103" fmla="*/ 470 h 561"/>
                <a:gd name="T104" fmla="*/ 524 w 600"/>
                <a:gd name="T105" fmla="*/ 439 h 561"/>
                <a:gd name="T106" fmla="*/ 510 w 600"/>
                <a:gd name="T107" fmla="*/ 373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0" h="561">
                  <a:moveTo>
                    <a:pt x="542" y="337"/>
                  </a:moveTo>
                  <a:cubicBezTo>
                    <a:pt x="533" y="341"/>
                    <a:pt x="523" y="350"/>
                    <a:pt x="517" y="358"/>
                  </a:cubicBezTo>
                  <a:cubicBezTo>
                    <a:pt x="523" y="344"/>
                    <a:pt x="527" y="330"/>
                    <a:pt x="530" y="315"/>
                  </a:cubicBezTo>
                  <a:cubicBezTo>
                    <a:pt x="539" y="316"/>
                    <a:pt x="562" y="318"/>
                    <a:pt x="580" y="303"/>
                  </a:cubicBezTo>
                  <a:cubicBezTo>
                    <a:pt x="598" y="288"/>
                    <a:pt x="600" y="254"/>
                    <a:pt x="600" y="254"/>
                  </a:cubicBezTo>
                  <a:cubicBezTo>
                    <a:pt x="600" y="254"/>
                    <a:pt x="579" y="251"/>
                    <a:pt x="552" y="272"/>
                  </a:cubicBezTo>
                  <a:cubicBezTo>
                    <a:pt x="544" y="278"/>
                    <a:pt x="537" y="290"/>
                    <a:pt x="533" y="299"/>
                  </a:cubicBezTo>
                  <a:cubicBezTo>
                    <a:pt x="534" y="289"/>
                    <a:pt x="535" y="278"/>
                    <a:pt x="535" y="267"/>
                  </a:cubicBezTo>
                  <a:cubicBezTo>
                    <a:pt x="535" y="262"/>
                    <a:pt x="535" y="258"/>
                    <a:pt x="535" y="253"/>
                  </a:cubicBezTo>
                  <a:cubicBezTo>
                    <a:pt x="543" y="253"/>
                    <a:pt x="566" y="249"/>
                    <a:pt x="580" y="230"/>
                  </a:cubicBezTo>
                  <a:cubicBezTo>
                    <a:pt x="594" y="210"/>
                    <a:pt x="587" y="177"/>
                    <a:pt x="587" y="177"/>
                  </a:cubicBezTo>
                  <a:cubicBezTo>
                    <a:pt x="587" y="177"/>
                    <a:pt x="565" y="179"/>
                    <a:pt x="545" y="206"/>
                  </a:cubicBezTo>
                  <a:cubicBezTo>
                    <a:pt x="539" y="215"/>
                    <a:pt x="535" y="227"/>
                    <a:pt x="533" y="238"/>
                  </a:cubicBezTo>
                  <a:cubicBezTo>
                    <a:pt x="531" y="222"/>
                    <a:pt x="528" y="207"/>
                    <a:pt x="523" y="193"/>
                  </a:cubicBezTo>
                  <a:cubicBezTo>
                    <a:pt x="531" y="190"/>
                    <a:pt x="552" y="180"/>
                    <a:pt x="561" y="158"/>
                  </a:cubicBezTo>
                  <a:cubicBezTo>
                    <a:pt x="569" y="136"/>
                    <a:pt x="554" y="105"/>
                    <a:pt x="554" y="105"/>
                  </a:cubicBezTo>
                  <a:cubicBezTo>
                    <a:pt x="554" y="105"/>
                    <a:pt x="534" y="113"/>
                    <a:pt x="521" y="145"/>
                  </a:cubicBezTo>
                  <a:cubicBezTo>
                    <a:pt x="517" y="155"/>
                    <a:pt x="517" y="168"/>
                    <a:pt x="518" y="178"/>
                  </a:cubicBezTo>
                  <a:cubicBezTo>
                    <a:pt x="512" y="164"/>
                    <a:pt x="505" y="150"/>
                    <a:pt x="496" y="138"/>
                  </a:cubicBezTo>
                  <a:cubicBezTo>
                    <a:pt x="503" y="133"/>
                    <a:pt x="521" y="118"/>
                    <a:pt x="524" y="94"/>
                  </a:cubicBezTo>
                  <a:cubicBezTo>
                    <a:pt x="526" y="71"/>
                    <a:pt x="503" y="45"/>
                    <a:pt x="503" y="45"/>
                  </a:cubicBezTo>
                  <a:cubicBezTo>
                    <a:pt x="503" y="45"/>
                    <a:pt x="486" y="58"/>
                    <a:pt x="482" y="92"/>
                  </a:cubicBezTo>
                  <a:cubicBezTo>
                    <a:pt x="480" y="102"/>
                    <a:pt x="484" y="115"/>
                    <a:pt x="487" y="125"/>
                  </a:cubicBezTo>
                  <a:cubicBezTo>
                    <a:pt x="478" y="113"/>
                    <a:pt x="468" y="102"/>
                    <a:pt x="456" y="91"/>
                  </a:cubicBezTo>
                  <a:cubicBezTo>
                    <a:pt x="462" y="85"/>
                    <a:pt x="475" y="66"/>
                    <a:pt x="471" y="42"/>
                  </a:cubicBezTo>
                  <a:cubicBezTo>
                    <a:pt x="468" y="19"/>
                    <a:pt x="439" y="0"/>
                    <a:pt x="439" y="0"/>
                  </a:cubicBezTo>
                  <a:cubicBezTo>
                    <a:pt x="439" y="0"/>
                    <a:pt x="425" y="17"/>
                    <a:pt x="430" y="50"/>
                  </a:cubicBezTo>
                  <a:cubicBezTo>
                    <a:pt x="432" y="61"/>
                    <a:pt x="439" y="73"/>
                    <a:pt x="445" y="82"/>
                  </a:cubicBezTo>
                  <a:cubicBezTo>
                    <a:pt x="434" y="74"/>
                    <a:pt x="424" y="67"/>
                    <a:pt x="412" y="61"/>
                  </a:cubicBezTo>
                  <a:cubicBezTo>
                    <a:pt x="411" y="53"/>
                    <a:pt x="407" y="37"/>
                    <a:pt x="392" y="27"/>
                  </a:cubicBezTo>
                  <a:cubicBezTo>
                    <a:pt x="376" y="16"/>
                    <a:pt x="350" y="21"/>
                    <a:pt x="350" y="21"/>
                  </a:cubicBezTo>
                  <a:cubicBezTo>
                    <a:pt x="350" y="21"/>
                    <a:pt x="355" y="47"/>
                    <a:pt x="370" y="58"/>
                  </a:cubicBezTo>
                  <a:cubicBezTo>
                    <a:pt x="384" y="68"/>
                    <a:pt x="400" y="67"/>
                    <a:pt x="408" y="66"/>
                  </a:cubicBezTo>
                  <a:cubicBezTo>
                    <a:pt x="420" y="72"/>
                    <a:pt x="431" y="79"/>
                    <a:pt x="441" y="87"/>
                  </a:cubicBezTo>
                  <a:cubicBezTo>
                    <a:pt x="430" y="83"/>
                    <a:pt x="415" y="79"/>
                    <a:pt x="403" y="87"/>
                  </a:cubicBezTo>
                  <a:cubicBezTo>
                    <a:pt x="383" y="100"/>
                    <a:pt x="374" y="118"/>
                    <a:pt x="374" y="118"/>
                  </a:cubicBezTo>
                  <a:cubicBezTo>
                    <a:pt x="374" y="118"/>
                    <a:pt x="398" y="125"/>
                    <a:pt x="418" y="119"/>
                  </a:cubicBezTo>
                  <a:cubicBezTo>
                    <a:pt x="438" y="113"/>
                    <a:pt x="448" y="102"/>
                    <a:pt x="452" y="97"/>
                  </a:cubicBezTo>
                  <a:cubicBezTo>
                    <a:pt x="463" y="107"/>
                    <a:pt x="474" y="118"/>
                    <a:pt x="483" y="130"/>
                  </a:cubicBezTo>
                  <a:cubicBezTo>
                    <a:pt x="474" y="123"/>
                    <a:pt x="460" y="115"/>
                    <a:pt x="447" y="120"/>
                  </a:cubicBezTo>
                  <a:cubicBezTo>
                    <a:pt x="423" y="127"/>
                    <a:pt x="410" y="143"/>
                    <a:pt x="410" y="143"/>
                  </a:cubicBezTo>
                  <a:cubicBezTo>
                    <a:pt x="410" y="143"/>
                    <a:pt x="432" y="155"/>
                    <a:pt x="453" y="154"/>
                  </a:cubicBezTo>
                  <a:cubicBezTo>
                    <a:pt x="474" y="154"/>
                    <a:pt x="486" y="145"/>
                    <a:pt x="491" y="142"/>
                  </a:cubicBezTo>
                  <a:cubicBezTo>
                    <a:pt x="500" y="154"/>
                    <a:pt x="507" y="168"/>
                    <a:pt x="512" y="183"/>
                  </a:cubicBezTo>
                  <a:cubicBezTo>
                    <a:pt x="506" y="173"/>
                    <a:pt x="494" y="162"/>
                    <a:pt x="480" y="163"/>
                  </a:cubicBezTo>
                  <a:cubicBezTo>
                    <a:pt x="455" y="164"/>
                    <a:pt x="439" y="176"/>
                    <a:pt x="439" y="176"/>
                  </a:cubicBezTo>
                  <a:cubicBezTo>
                    <a:pt x="439" y="176"/>
                    <a:pt x="456" y="193"/>
                    <a:pt x="477" y="198"/>
                  </a:cubicBezTo>
                  <a:cubicBezTo>
                    <a:pt x="497" y="203"/>
                    <a:pt x="512" y="198"/>
                    <a:pt x="517" y="195"/>
                  </a:cubicBezTo>
                  <a:cubicBezTo>
                    <a:pt x="522" y="210"/>
                    <a:pt x="525" y="225"/>
                    <a:pt x="527" y="241"/>
                  </a:cubicBezTo>
                  <a:cubicBezTo>
                    <a:pt x="523" y="230"/>
                    <a:pt x="515" y="216"/>
                    <a:pt x="501" y="213"/>
                  </a:cubicBezTo>
                  <a:cubicBezTo>
                    <a:pt x="477" y="208"/>
                    <a:pt x="458" y="215"/>
                    <a:pt x="458" y="215"/>
                  </a:cubicBezTo>
                  <a:cubicBezTo>
                    <a:pt x="458" y="215"/>
                    <a:pt x="470" y="236"/>
                    <a:pt x="489" y="246"/>
                  </a:cubicBezTo>
                  <a:cubicBezTo>
                    <a:pt x="507" y="256"/>
                    <a:pt x="522" y="255"/>
                    <a:pt x="528" y="254"/>
                  </a:cubicBezTo>
                  <a:cubicBezTo>
                    <a:pt x="528" y="258"/>
                    <a:pt x="529" y="263"/>
                    <a:pt x="529" y="267"/>
                  </a:cubicBezTo>
                  <a:cubicBezTo>
                    <a:pt x="529" y="278"/>
                    <a:pt x="528" y="290"/>
                    <a:pt x="526" y="301"/>
                  </a:cubicBezTo>
                  <a:cubicBezTo>
                    <a:pt x="525" y="289"/>
                    <a:pt x="521" y="273"/>
                    <a:pt x="508" y="267"/>
                  </a:cubicBezTo>
                  <a:cubicBezTo>
                    <a:pt x="486" y="256"/>
                    <a:pt x="466" y="257"/>
                    <a:pt x="466" y="257"/>
                  </a:cubicBezTo>
                  <a:cubicBezTo>
                    <a:pt x="466" y="257"/>
                    <a:pt x="472" y="281"/>
                    <a:pt x="488" y="296"/>
                  </a:cubicBezTo>
                  <a:cubicBezTo>
                    <a:pt x="503" y="310"/>
                    <a:pt x="518" y="313"/>
                    <a:pt x="524" y="314"/>
                  </a:cubicBezTo>
                  <a:cubicBezTo>
                    <a:pt x="521" y="329"/>
                    <a:pt x="516" y="344"/>
                    <a:pt x="510" y="358"/>
                  </a:cubicBezTo>
                  <a:cubicBezTo>
                    <a:pt x="511" y="347"/>
                    <a:pt x="512" y="330"/>
                    <a:pt x="501" y="321"/>
                  </a:cubicBezTo>
                  <a:cubicBezTo>
                    <a:pt x="483" y="304"/>
                    <a:pt x="463" y="301"/>
                    <a:pt x="463" y="301"/>
                  </a:cubicBezTo>
                  <a:cubicBezTo>
                    <a:pt x="463" y="301"/>
                    <a:pt x="463" y="325"/>
                    <a:pt x="474" y="343"/>
                  </a:cubicBezTo>
                  <a:cubicBezTo>
                    <a:pt x="485" y="361"/>
                    <a:pt x="498" y="368"/>
                    <a:pt x="504" y="370"/>
                  </a:cubicBezTo>
                  <a:cubicBezTo>
                    <a:pt x="497" y="384"/>
                    <a:pt x="489" y="397"/>
                    <a:pt x="479" y="409"/>
                  </a:cubicBezTo>
                  <a:cubicBezTo>
                    <a:pt x="484" y="398"/>
                    <a:pt x="488" y="383"/>
                    <a:pt x="480" y="371"/>
                  </a:cubicBezTo>
                  <a:cubicBezTo>
                    <a:pt x="467" y="350"/>
                    <a:pt x="448" y="342"/>
                    <a:pt x="448" y="342"/>
                  </a:cubicBezTo>
                  <a:cubicBezTo>
                    <a:pt x="448" y="342"/>
                    <a:pt x="442" y="366"/>
                    <a:pt x="448" y="386"/>
                  </a:cubicBezTo>
                  <a:cubicBezTo>
                    <a:pt x="454" y="406"/>
                    <a:pt x="465" y="416"/>
                    <a:pt x="470" y="420"/>
                  </a:cubicBezTo>
                  <a:cubicBezTo>
                    <a:pt x="467" y="423"/>
                    <a:pt x="465" y="426"/>
                    <a:pt x="462" y="429"/>
                  </a:cubicBezTo>
                  <a:cubicBezTo>
                    <a:pt x="454" y="437"/>
                    <a:pt x="445" y="444"/>
                    <a:pt x="436" y="451"/>
                  </a:cubicBezTo>
                  <a:cubicBezTo>
                    <a:pt x="443" y="441"/>
                    <a:pt x="451" y="428"/>
                    <a:pt x="447" y="414"/>
                  </a:cubicBezTo>
                  <a:cubicBezTo>
                    <a:pt x="439" y="391"/>
                    <a:pt x="424" y="378"/>
                    <a:pt x="424" y="378"/>
                  </a:cubicBezTo>
                  <a:cubicBezTo>
                    <a:pt x="424" y="378"/>
                    <a:pt x="412" y="399"/>
                    <a:pt x="412" y="420"/>
                  </a:cubicBezTo>
                  <a:cubicBezTo>
                    <a:pt x="413" y="441"/>
                    <a:pt x="421" y="454"/>
                    <a:pt x="425" y="458"/>
                  </a:cubicBezTo>
                  <a:cubicBezTo>
                    <a:pt x="412" y="467"/>
                    <a:pt x="399" y="474"/>
                    <a:pt x="384" y="479"/>
                  </a:cubicBezTo>
                  <a:cubicBezTo>
                    <a:pt x="394" y="472"/>
                    <a:pt x="405" y="461"/>
                    <a:pt x="404" y="447"/>
                  </a:cubicBezTo>
                  <a:cubicBezTo>
                    <a:pt x="402" y="423"/>
                    <a:pt x="391" y="406"/>
                    <a:pt x="391" y="406"/>
                  </a:cubicBezTo>
                  <a:cubicBezTo>
                    <a:pt x="391" y="406"/>
                    <a:pt x="374" y="424"/>
                    <a:pt x="369" y="444"/>
                  </a:cubicBezTo>
                  <a:cubicBezTo>
                    <a:pt x="364" y="464"/>
                    <a:pt x="369" y="479"/>
                    <a:pt x="371" y="484"/>
                  </a:cubicBezTo>
                  <a:cubicBezTo>
                    <a:pt x="357" y="489"/>
                    <a:pt x="342" y="492"/>
                    <a:pt x="327" y="494"/>
                  </a:cubicBezTo>
                  <a:cubicBezTo>
                    <a:pt x="338" y="490"/>
                    <a:pt x="351" y="482"/>
                    <a:pt x="354" y="468"/>
                  </a:cubicBezTo>
                  <a:cubicBezTo>
                    <a:pt x="359" y="444"/>
                    <a:pt x="352" y="425"/>
                    <a:pt x="352" y="425"/>
                  </a:cubicBezTo>
                  <a:cubicBezTo>
                    <a:pt x="352" y="425"/>
                    <a:pt x="330" y="437"/>
                    <a:pt x="320" y="456"/>
                  </a:cubicBezTo>
                  <a:cubicBezTo>
                    <a:pt x="311" y="474"/>
                    <a:pt x="311" y="489"/>
                    <a:pt x="312" y="495"/>
                  </a:cubicBezTo>
                  <a:cubicBezTo>
                    <a:pt x="308" y="495"/>
                    <a:pt x="304" y="496"/>
                    <a:pt x="300" y="496"/>
                  </a:cubicBezTo>
                  <a:cubicBezTo>
                    <a:pt x="296" y="496"/>
                    <a:pt x="292" y="495"/>
                    <a:pt x="288" y="495"/>
                  </a:cubicBezTo>
                  <a:cubicBezTo>
                    <a:pt x="289" y="489"/>
                    <a:pt x="289" y="474"/>
                    <a:pt x="280" y="456"/>
                  </a:cubicBezTo>
                  <a:cubicBezTo>
                    <a:pt x="270" y="437"/>
                    <a:pt x="248" y="425"/>
                    <a:pt x="248" y="425"/>
                  </a:cubicBezTo>
                  <a:cubicBezTo>
                    <a:pt x="248" y="425"/>
                    <a:pt x="241" y="444"/>
                    <a:pt x="246" y="468"/>
                  </a:cubicBezTo>
                  <a:cubicBezTo>
                    <a:pt x="249" y="481"/>
                    <a:pt x="262" y="489"/>
                    <a:pt x="273" y="494"/>
                  </a:cubicBezTo>
                  <a:cubicBezTo>
                    <a:pt x="258" y="492"/>
                    <a:pt x="243" y="489"/>
                    <a:pt x="229" y="484"/>
                  </a:cubicBezTo>
                  <a:cubicBezTo>
                    <a:pt x="232" y="478"/>
                    <a:pt x="236" y="464"/>
                    <a:pt x="231" y="444"/>
                  </a:cubicBezTo>
                  <a:cubicBezTo>
                    <a:pt x="227" y="424"/>
                    <a:pt x="209" y="406"/>
                    <a:pt x="209" y="406"/>
                  </a:cubicBezTo>
                  <a:cubicBezTo>
                    <a:pt x="209" y="406"/>
                    <a:pt x="198" y="423"/>
                    <a:pt x="196" y="447"/>
                  </a:cubicBezTo>
                  <a:cubicBezTo>
                    <a:pt x="196" y="461"/>
                    <a:pt x="206" y="472"/>
                    <a:pt x="215" y="479"/>
                  </a:cubicBezTo>
                  <a:cubicBezTo>
                    <a:pt x="201" y="474"/>
                    <a:pt x="188" y="467"/>
                    <a:pt x="175" y="458"/>
                  </a:cubicBezTo>
                  <a:cubicBezTo>
                    <a:pt x="179" y="453"/>
                    <a:pt x="187" y="441"/>
                    <a:pt x="188" y="420"/>
                  </a:cubicBezTo>
                  <a:cubicBezTo>
                    <a:pt x="189" y="399"/>
                    <a:pt x="176" y="378"/>
                    <a:pt x="176" y="378"/>
                  </a:cubicBezTo>
                  <a:cubicBezTo>
                    <a:pt x="176" y="378"/>
                    <a:pt x="161" y="391"/>
                    <a:pt x="153" y="414"/>
                  </a:cubicBezTo>
                  <a:cubicBezTo>
                    <a:pt x="149" y="427"/>
                    <a:pt x="156" y="441"/>
                    <a:pt x="164" y="450"/>
                  </a:cubicBezTo>
                  <a:cubicBezTo>
                    <a:pt x="155" y="444"/>
                    <a:pt x="146" y="436"/>
                    <a:pt x="139" y="429"/>
                  </a:cubicBezTo>
                  <a:cubicBezTo>
                    <a:pt x="136" y="426"/>
                    <a:pt x="133" y="423"/>
                    <a:pt x="130" y="420"/>
                  </a:cubicBezTo>
                  <a:cubicBezTo>
                    <a:pt x="135" y="416"/>
                    <a:pt x="146" y="406"/>
                    <a:pt x="152" y="386"/>
                  </a:cubicBezTo>
                  <a:cubicBezTo>
                    <a:pt x="158" y="366"/>
                    <a:pt x="152" y="342"/>
                    <a:pt x="152" y="342"/>
                  </a:cubicBezTo>
                  <a:cubicBezTo>
                    <a:pt x="152" y="342"/>
                    <a:pt x="134" y="350"/>
                    <a:pt x="120" y="371"/>
                  </a:cubicBezTo>
                  <a:cubicBezTo>
                    <a:pt x="112" y="383"/>
                    <a:pt x="116" y="398"/>
                    <a:pt x="121" y="408"/>
                  </a:cubicBezTo>
                  <a:cubicBezTo>
                    <a:pt x="111" y="397"/>
                    <a:pt x="103" y="384"/>
                    <a:pt x="96" y="370"/>
                  </a:cubicBezTo>
                  <a:cubicBezTo>
                    <a:pt x="102" y="368"/>
                    <a:pt x="116" y="361"/>
                    <a:pt x="126" y="343"/>
                  </a:cubicBezTo>
                  <a:cubicBezTo>
                    <a:pt x="137" y="325"/>
                    <a:pt x="138" y="301"/>
                    <a:pt x="138" y="301"/>
                  </a:cubicBezTo>
                  <a:cubicBezTo>
                    <a:pt x="138" y="301"/>
                    <a:pt x="118" y="304"/>
                    <a:pt x="99" y="321"/>
                  </a:cubicBezTo>
                  <a:cubicBezTo>
                    <a:pt x="89" y="330"/>
                    <a:pt x="89" y="346"/>
                    <a:pt x="90" y="357"/>
                  </a:cubicBezTo>
                  <a:cubicBezTo>
                    <a:pt x="84" y="344"/>
                    <a:pt x="80" y="329"/>
                    <a:pt x="76" y="314"/>
                  </a:cubicBezTo>
                  <a:cubicBezTo>
                    <a:pt x="83" y="313"/>
                    <a:pt x="97" y="310"/>
                    <a:pt x="113" y="296"/>
                  </a:cubicBezTo>
                  <a:cubicBezTo>
                    <a:pt x="128" y="281"/>
                    <a:pt x="134" y="257"/>
                    <a:pt x="134" y="257"/>
                  </a:cubicBezTo>
                  <a:cubicBezTo>
                    <a:pt x="134" y="257"/>
                    <a:pt x="114" y="256"/>
                    <a:pt x="92" y="267"/>
                  </a:cubicBezTo>
                  <a:cubicBezTo>
                    <a:pt x="80" y="273"/>
                    <a:pt x="75" y="288"/>
                    <a:pt x="74" y="300"/>
                  </a:cubicBezTo>
                  <a:cubicBezTo>
                    <a:pt x="73" y="289"/>
                    <a:pt x="72" y="278"/>
                    <a:pt x="72" y="267"/>
                  </a:cubicBezTo>
                  <a:cubicBezTo>
                    <a:pt x="72" y="263"/>
                    <a:pt x="72" y="258"/>
                    <a:pt x="72" y="254"/>
                  </a:cubicBezTo>
                  <a:cubicBezTo>
                    <a:pt x="78" y="255"/>
                    <a:pt x="93" y="256"/>
                    <a:pt x="111" y="246"/>
                  </a:cubicBezTo>
                  <a:cubicBezTo>
                    <a:pt x="130" y="236"/>
                    <a:pt x="143" y="215"/>
                    <a:pt x="143" y="215"/>
                  </a:cubicBezTo>
                  <a:cubicBezTo>
                    <a:pt x="143" y="215"/>
                    <a:pt x="123" y="208"/>
                    <a:pt x="100" y="213"/>
                  </a:cubicBezTo>
                  <a:cubicBezTo>
                    <a:pt x="86" y="216"/>
                    <a:pt x="78" y="229"/>
                    <a:pt x="73" y="240"/>
                  </a:cubicBezTo>
                  <a:cubicBezTo>
                    <a:pt x="75" y="225"/>
                    <a:pt x="78" y="210"/>
                    <a:pt x="83" y="196"/>
                  </a:cubicBezTo>
                  <a:cubicBezTo>
                    <a:pt x="89" y="198"/>
                    <a:pt x="103" y="203"/>
                    <a:pt x="123" y="198"/>
                  </a:cubicBezTo>
                  <a:cubicBezTo>
                    <a:pt x="144" y="193"/>
                    <a:pt x="161" y="176"/>
                    <a:pt x="161" y="176"/>
                  </a:cubicBezTo>
                  <a:cubicBezTo>
                    <a:pt x="161" y="176"/>
                    <a:pt x="145" y="164"/>
                    <a:pt x="120" y="163"/>
                  </a:cubicBezTo>
                  <a:cubicBezTo>
                    <a:pt x="106" y="162"/>
                    <a:pt x="95" y="173"/>
                    <a:pt x="88" y="182"/>
                  </a:cubicBezTo>
                  <a:cubicBezTo>
                    <a:pt x="94" y="168"/>
                    <a:pt x="101" y="154"/>
                    <a:pt x="109" y="142"/>
                  </a:cubicBezTo>
                  <a:cubicBezTo>
                    <a:pt x="114" y="146"/>
                    <a:pt x="127" y="154"/>
                    <a:pt x="147" y="154"/>
                  </a:cubicBezTo>
                  <a:cubicBezTo>
                    <a:pt x="168" y="155"/>
                    <a:pt x="190" y="143"/>
                    <a:pt x="190" y="143"/>
                  </a:cubicBezTo>
                  <a:cubicBezTo>
                    <a:pt x="190" y="143"/>
                    <a:pt x="177" y="127"/>
                    <a:pt x="154" y="120"/>
                  </a:cubicBezTo>
                  <a:cubicBezTo>
                    <a:pt x="140" y="115"/>
                    <a:pt x="127" y="123"/>
                    <a:pt x="118" y="130"/>
                  </a:cubicBezTo>
                  <a:cubicBezTo>
                    <a:pt x="127" y="118"/>
                    <a:pt x="137" y="107"/>
                    <a:pt x="148" y="97"/>
                  </a:cubicBezTo>
                  <a:cubicBezTo>
                    <a:pt x="152" y="102"/>
                    <a:pt x="162" y="113"/>
                    <a:pt x="182" y="119"/>
                  </a:cubicBezTo>
                  <a:cubicBezTo>
                    <a:pt x="202" y="125"/>
                    <a:pt x="226" y="118"/>
                    <a:pt x="226" y="118"/>
                  </a:cubicBezTo>
                  <a:cubicBezTo>
                    <a:pt x="226" y="118"/>
                    <a:pt x="217" y="100"/>
                    <a:pt x="197" y="87"/>
                  </a:cubicBezTo>
                  <a:cubicBezTo>
                    <a:pt x="185" y="79"/>
                    <a:pt x="170" y="82"/>
                    <a:pt x="160" y="87"/>
                  </a:cubicBezTo>
                  <a:cubicBezTo>
                    <a:pt x="170" y="79"/>
                    <a:pt x="181" y="72"/>
                    <a:pt x="192" y="66"/>
                  </a:cubicBezTo>
                  <a:cubicBezTo>
                    <a:pt x="200" y="67"/>
                    <a:pt x="216" y="68"/>
                    <a:pt x="230" y="58"/>
                  </a:cubicBezTo>
                  <a:cubicBezTo>
                    <a:pt x="246" y="47"/>
                    <a:pt x="250" y="21"/>
                    <a:pt x="250" y="21"/>
                  </a:cubicBezTo>
                  <a:cubicBezTo>
                    <a:pt x="250" y="21"/>
                    <a:pt x="224" y="16"/>
                    <a:pt x="208" y="27"/>
                  </a:cubicBezTo>
                  <a:cubicBezTo>
                    <a:pt x="193" y="37"/>
                    <a:pt x="189" y="53"/>
                    <a:pt x="188" y="61"/>
                  </a:cubicBezTo>
                  <a:cubicBezTo>
                    <a:pt x="176" y="67"/>
                    <a:pt x="166" y="74"/>
                    <a:pt x="155" y="82"/>
                  </a:cubicBezTo>
                  <a:cubicBezTo>
                    <a:pt x="161" y="74"/>
                    <a:pt x="169" y="61"/>
                    <a:pt x="170" y="50"/>
                  </a:cubicBezTo>
                  <a:cubicBezTo>
                    <a:pt x="175" y="17"/>
                    <a:pt x="161" y="0"/>
                    <a:pt x="161" y="0"/>
                  </a:cubicBezTo>
                  <a:cubicBezTo>
                    <a:pt x="161" y="0"/>
                    <a:pt x="132" y="19"/>
                    <a:pt x="129" y="42"/>
                  </a:cubicBezTo>
                  <a:cubicBezTo>
                    <a:pt x="125" y="66"/>
                    <a:pt x="139" y="85"/>
                    <a:pt x="144" y="92"/>
                  </a:cubicBezTo>
                  <a:cubicBezTo>
                    <a:pt x="133" y="102"/>
                    <a:pt x="122" y="113"/>
                    <a:pt x="113" y="126"/>
                  </a:cubicBezTo>
                  <a:cubicBezTo>
                    <a:pt x="116" y="116"/>
                    <a:pt x="120" y="103"/>
                    <a:pt x="118" y="92"/>
                  </a:cubicBezTo>
                  <a:cubicBezTo>
                    <a:pt x="114" y="58"/>
                    <a:pt x="97" y="45"/>
                    <a:pt x="97" y="45"/>
                  </a:cubicBezTo>
                  <a:cubicBezTo>
                    <a:pt x="97" y="45"/>
                    <a:pt x="74" y="71"/>
                    <a:pt x="76" y="94"/>
                  </a:cubicBezTo>
                  <a:cubicBezTo>
                    <a:pt x="79" y="118"/>
                    <a:pt x="97" y="133"/>
                    <a:pt x="104" y="138"/>
                  </a:cubicBezTo>
                  <a:cubicBezTo>
                    <a:pt x="96" y="151"/>
                    <a:pt x="88" y="164"/>
                    <a:pt x="82" y="179"/>
                  </a:cubicBezTo>
                  <a:cubicBezTo>
                    <a:pt x="83" y="168"/>
                    <a:pt x="83" y="155"/>
                    <a:pt x="79" y="145"/>
                  </a:cubicBezTo>
                  <a:cubicBezTo>
                    <a:pt x="67" y="113"/>
                    <a:pt x="46" y="105"/>
                    <a:pt x="46" y="105"/>
                  </a:cubicBezTo>
                  <a:cubicBezTo>
                    <a:pt x="46" y="105"/>
                    <a:pt x="31" y="136"/>
                    <a:pt x="39" y="158"/>
                  </a:cubicBezTo>
                  <a:cubicBezTo>
                    <a:pt x="48" y="180"/>
                    <a:pt x="69" y="190"/>
                    <a:pt x="77" y="193"/>
                  </a:cubicBezTo>
                  <a:cubicBezTo>
                    <a:pt x="72" y="208"/>
                    <a:pt x="69" y="223"/>
                    <a:pt x="67" y="238"/>
                  </a:cubicBezTo>
                  <a:cubicBezTo>
                    <a:pt x="65" y="228"/>
                    <a:pt x="62" y="215"/>
                    <a:pt x="55" y="206"/>
                  </a:cubicBezTo>
                  <a:cubicBezTo>
                    <a:pt x="35" y="179"/>
                    <a:pt x="13" y="177"/>
                    <a:pt x="13" y="177"/>
                  </a:cubicBezTo>
                  <a:cubicBezTo>
                    <a:pt x="13" y="177"/>
                    <a:pt x="6" y="210"/>
                    <a:pt x="20" y="230"/>
                  </a:cubicBezTo>
                  <a:cubicBezTo>
                    <a:pt x="34" y="249"/>
                    <a:pt x="57" y="253"/>
                    <a:pt x="66" y="253"/>
                  </a:cubicBezTo>
                  <a:cubicBezTo>
                    <a:pt x="65" y="258"/>
                    <a:pt x="65" y="262"/>
                    <a:pt x="65" y="267"/>
                  </a:cubicBezTo>
                  <a:cubicBezTo>
                    <a:pt x="65" y="278"/>
                    <a:pt x="66" y="289"/>
                    <a:pt x="68" y="300"/>
                  </a:cubicBezTo>
                  <a:cubicBezTo>
                    <a:pt x="63" y="290"/>
                    <a:pt x="56" y="278"/>
                    <a:pt x="48" y="272"/>
                  </a:cubicBezTo>
                  <a:cubicBezTo>
                    <a:pt x="21" y="251"/>
                    <a:pt x="0" y="254"/>
                    <a:pt x="0" y="254"/>
                  </a:cubicBezTo>
                  <a:cubicBezTo>
                    <a:pt x="0" y="254"/>
                    <a:pt x="2" y="288"/>
                    <a:pt x="20" y="303"/>
                  </a:cubicBezTo>
                  <a:cubicBezTo>
                    <a:pt x="38" y="318"/>
                    <a:pt x="62" y="316"/>
                    <a:pt x="70" y="315"/>
                  </a:cubicBezTo>
                  <a:cubicBezTo>
                    <a:pt x="73" y="330"/>
                    <a:pt x="78" y="345"/>
                    <a:pt x="84" y="358"/>
                  </a:cubicBezTo>
                  <a:cubicBezTo>
                    <a:pt x="77" y="351"/>
                    <a:pt x="68" y="341"/>
                    <a:pt x="58" y="337"/>
                  </a:cubicBezTo>
                  <a:cubicBezTo>
                    <a:pt x="26" y="324"/>
                    <a:pt x="7" y="332"/>
                    <a:pt x="7" y="332"/>
                  </a:cubicBezTo>
                  <a:cubicBezTo>
                    <a:pt x="7" y="332"/>
                    <a:pt x="17" y="365"/>
                    <a:pt x="39" y="375"/>
                  </a:cubicBezTo>
                  <a:cubicBezTo>
                    <a:pt x="61" y="384"/>
                    <a:pt x="83" y="376"/>
                    <a:pt x="90" y="373"/>
                  </a:cubicBezTo>
                  <a:cubicBezTo>
                    <a:pt x="97" y="387"/>
                    <a:pt x="106" y="400"/>
                    <a:pt x="115" y="412"/>
                  </a:cubicBezTo>
                  <a:cubicBezTo>
                    <a:pt x="107" y="406"/>
                    <a:pt x="95" y="399"/>
                    <a:pt x="84" y="397"/>
                  </a:cubicBezTo>
                  <a:cubicBezTo>
                    <a:pt x="50" y="393"/>
                    <a:pt x="34" y="406"/>
                    <a:pt x="34" y="406"/>
                  </a:cubicBezTo>
                  <a:cubicBezTo>
                    <a:pt x="34" y="406"/>
                    <a:pt x="52" y="435"/>
                    <a:pt x="76" y="439"/>
                  </a:cubicBezTo>
                  <a:cubicBezTo>
                    <a:pt x="99" y="443"/>
                    <a:pt x="118" y="429"/>
                    <a:pt x="125" y="423"/>
                  </a:cubicBezTo>
                  <a:cubicBezTo>
                    <a:pt x="135" y="435"/>
                    <a:pt x="147" y="445"/>
                    <a:pt x="159" y="455"/>
                  </a:cubicBezTo>
                  <a:cubicBezTo>
                    <a:pt x="149" y="451"/>
                    <a:pt x="136" y="448"/>
                    <a:pt x="125" y="449"/>
                  </a:cubicBezTo>
                  <a:cubicBezTo>
                    <a:pt x="91" y="453"/>
                    <a:pt x="79" y="470"/>
                    <a:pt x="79" y="470"/>
                  </a:cubicBezTo>
                  <a:cubicBezTo>
                    <a:pt x="79" y="470"/>
                    <a:pt x="104" y="493"/>
                    <a:pt x="128" y="491"/>
                  </a:cubicBezTo>
                  <a:cubicBezTo>
                    <a:pt x="152" y="489"/>
                    <a:pt x="167" y="471"/>
                    <a:pt x="171" y="464"/>
                  </a:cubicBezTo>
                  <a:cubicBezTo>
                    <a:pt x="184" y="472"/>
                    <a:pt x="198" y="479"/>
                    <a:pt x="213" y="485"/>
                  </a:cubicBezTo>
                  <a:cubicBezTo>
                    <a:pt x="202" y="484"/>
                    <a:pt x="188" y="484"/>
                    <a:pt x="178" y="488"/>
                  </a:cubicBezTo>
                  <a:cubicBezTo>
                    <a:pt x="147" y="501"/>
                    <a:pt x="139" y="521"/>
                    <a:pt x="139" y="521"/>
                  </a:cubicBezTo>
                  <a:cubicBezTo>
                    <a:pt x="139" y="521"/>
                    <a:pt x="170" y="537"/>
                    <a:pt x="192" y="528"/>
                  </a:cubicBezTo>
                  <a:cubicBezTo>
                    <a:pt x="214" y="520"/>
                    <a:pt x="224" y="498"/>
                    <a:pt x="227" y="490"/>
                  </a:cubicBezTo>
                  <a:cubicBezTo>
                    <a:pt x="241" y="495"/>
                    <a:pt x="257" y="498"/>
                    <a:pt x="272" y="500"/>
                  </a:cubicBezTo>
                  <a:cubicBezTo>
                    <a:pt x="262" y="502"/>
                    <a:pt x="249" y="506"/>
                    <a:pt x="240" y="512"/>
                  </a:cubicBezTo>
                  <a:cubicBezTo>
                    <a:pt x="212" y="533"/>
                    <a:pt x="210" y="554"/>
                    <a:pt x="210" y="554"/>
                  </a:cubicBezTo>
                  <a:cubicBezTo>
                    <a:pt x="210" y="554"/>
                    <a:pt x="244" y="561"/>
                    <a:pt x="263" y="547"/>
                  </a:cubicBezTo>
                  <a:cubicBezTo>
                    <a:pt x="282" y="533"/>
                    <a:pt x="286" y="510"/>
                    <a:pt x="287" y="502"/>
                  </a:cubicBezTo>
                  <a:cubicBezTo>
                    <a:pt x="291" y="502"/>
                    <a:pt x="296" y="502"/>
                    <a:pt x="300" y="502"/>
                  </a:cubicBezTo>
                  <a:cubicBezTo>
                    <a:pt x="304" y="502"/>
                    <a:pt x="309" y="502"/>
                    <a:pt x="313" y="502"/>
                  </a:cubicBezTo>
                  <a:cubicBezTo>
                    <a:pt x="314" y="510"/>
                    <a:pt x="318" y="533"/>
                    <a:pt x="337" y="547"/>
                  </a:cubicBezTo>
                  <a:cubicBezTo>
                    <a:pt x="356" y="561"/>
                    <a:pt x="390" y="554"/>
                    <a:pt x="390" y="554"/>
                  </a:cubicBezTo>
                  <a:cubicBezTo>
                    <a:pt x="390" y="554"/>
                    <a:pt x="388" y="533"/>
                    <a:pt x="360" y="512"/>
                  </a:cubicBezTo>
                  <a:cubicBezTo>
                    <a:pt x="352" y="506"/>
                    <a:pt x="338" y="502"/>
                    <a:pt x="328" y="500"/>
                  </a:cubicBezTo>
                  <a:cubicBezTo>
                    <a:pt x="343" y="498"/>
                    <a:pt x="359" y="495"/>
                    <a:pt x="373" y="490"/>
                  </a:cubicBezTo>
                  <a:cubicBezTo>
                    <a:pt x="376" y="498"/>
                    <a:pt x="386" y="520"/>
                    <a:pt x="408" y="528"/>
                  </a:cubicBezTo>
                  <a:cubicBezTo>
                    <a:pt x="430" y="537"/>
                    <a:pt x="461" y="521"/>
                    <a:pt x="461" y="521"/>
                  </a:cubicBezTo>
                  <a:cubicBezTo>
                    <a:pt x="461" y="521"/>
                    <a:pt x="454" y="501"/>
                    <a:pt x="422" y="488"/>
                  </a:cubicBezTo>
                  <a:cubicBezTo>
                    <a:pt x="412" y="484"/>
                    <a:pt x="398" y="484"/>
                    <a:pt x="388" y="485"/>
                  </a:cubicBezTo>
                  <a:cubicBezTo>
                    <a:pt x="402" y="479"/>
                    <a:pt x="416" y="472"/>
                    <a:pt x="429" y="464"/>
                  </a:cubicBezTo>
                  <a:cubicBezTo>
                    <a:pt x="434" y="471"/>
                    <a:pt x="449" y="489"/>
                    <a:pt x="472" y="491"/>
                  </a:cubicBezTo>
                  <a:cubicBezTo>
                    <a:pt x="496" y="493"/>
                    <a:pt x="521" y="470"/>
                    <a:pt x="521" y="470"/>
                  </a:cubicBezTo>
                  <a:cubicBezTo>
                    <a:pt x="521" y="470"/>
                    <a:pt x="509" y="453"/>
                    <a:pt x="475" y="449"/>
                  </a:cubicBezTo>
                  <a:cubicBezTo>
                    <a:pt x="464" y="448"/>
                    <a:pt x="451" y="451"/>
                    <a:pt x="441" y="455"/>
                  </a:cubicBezTo>
                  <a:cubicBezTo>
                    <a:pt x="454" y="445"/>
                    <a:pt x="465" y="435"/>
                    <a:pt x="475" y="424"/>
                  </a:cubicBezTo>
                  <a:cubicBezTo>
                    <a:pt x="482" y="429"/>
                    <a:pt x="501" y="443"/>
                    <a:pt x="524" y="439"/>
                  </a:cubicBezTo>
                  <a:cubicBezTo>
                    <a:pt x="548" y="435"/>
                    <a:pt x="566" y="406"/>
                    <a:pt x="566" y="406"/>
                  </a:cubicBezTo>
                  <a:cubicBezTo>
                    <a:pt x="566" y="406"/>
                    <a:pt x="550" y="393"/>
                    <a:pt x="516" y="397"/>
                  </a:cubicBezTo>
                  <a:cubicBezTo>
                    <a:pt x="505" y="399"/>
                    <a:pt x="494" y="406"/>
                    <a:pt x="485" y="411"/>
                  </a:cubicBezTo>
                  <a:cubicBezTo>
                    <a:pt x="495" y="399"/>
                    <a:pt x="503" y="386"/>
                    <a:pt x="510" y="373"/>
                  </a:cubicBezTo>
                  <a:cubicBezTo>
                    <a:pt x="518" y="376"/>
                    <a:pt x="540" y="384"/>
                    <a:pt x="561" y="375"/>
                  </a:cubicBezTo>
                  <a:cubicBezTo>
                    <a:pt x="583" y="365"/>
                    <a:pt x="593" y="332"/>
                    <a:pt x="593" y="332"/>
                  </a:cubicBezTo>
                  <a:cubicBezTo>
                    <a:pt x="593" y="332"/>
                    <a:pt x="574" y="324"/>
                    <a:pt x="542" y="337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58" name="Freeform 3738"/>
            <p:cNvSpPr>
              <a:spLocks noEditPoints="1"/>
            </p:cNvSpPr>
            <p:nvPr/>
          </p:nvSpPr>
          <p:spPr bwMode="auto">
            <a:xfrm>
              <a:off x="661988" y="1631950"/>
              <a:ext cx="1798638" cy="2092325"/>
            </a:xfrm>
            <a:custGeom>
              <a:avLst/>
              <a:gdLst>
                <a:gd name="T0" fmla="*/ 491 w 566"/>
                <a:gd name="T1" fmla="*/ 0 h 659"/>
                <a:gd name="T2" fmla="*/ 491 w 566"/>
                <a:gd name="T3" fmla="*/ 27 h 659"/>
                <a:gd name="T4" fmla="*/ 479 w 566"/>
                <a:gd name="T5" fmla="*/ 38 h 659"/>
                <a:gd name="T6" fmla="*/ 450 w 566"/>
                <a:gd name="T7" fmla="*/ 38 h 659"/>
                <a:gd name="T8" fmla="*/ 450 w 566"/>
                <a:gd name="T9" fmla="*/ 0 h 659"/>
                <a:gd name="T10" fmla="*/ 115 w 566"/>
                <a:gd name="T11" fmla="*/ 0 h 659"/>
                <a:gd name="T12" fmla="*/ 115 w 566"/>
                <a:gd name="T13" fmla="*/ 38 h 659"/>
                <a:gd name="T14" fmla="*/ 87 w 566"/>
                <a:gd name="T15" fmla="*/ 38 h 659"/>
                <a:gd name="T16" fmla="*/ 75 w 566"/>
                <a:gd name="T17" fmla="*/ 27 h 659"/>
                <a:gd name="T18" fmla="*/ 75 w 566"/>
                <a:gd name="T19" fmla="*/ 0 h 659"/>
                <a:gd name="T20" fmla="*/ 0 w 566"/>
                <a:gd name="T21" fmla="*/ 0 h 659"/>
                <a:gd name="T22" fmla="*/ 0 w 566"/>
                <a:gd name="T23" fmla="*/ 64 h 659"/>
                <a:gd name="T24" fmla="*/ 75 w 566"/>
                <a:gd name="T25" fmla="*/ 245 h 659"/>
                <a:gd name="T26" fmla="*/ 155 w 566"/>
                <a:gd name="T27" fmla="*/ 275 h 659"/>
                <a:gd name="T28" fmla="*/ 255 w 566"/>
                <a:gd name="T29" fmla="*/ 332 h 659"/>
                <a:gd name="T30" fmla="*/ 255 w 566"/>
                <a:gd name="T31" fmla="*/ 391 h 659"/>
                <a:gd name="T32" fmla="*/ 238 w 566"/>
                <a:gd name="T33" fmla="*/ 414 h 659"/>
                <a:gd name="T34" fmla="*/ 238 w 566"/>
                <a:gd name="T35" fmla="*/ 430 h 659"/>
                <a:gd name="T36" fmla="*/ 255 w 566"/>
                <a:gd name="T37" fmla="*/ 452 h 659"/>
                <a:gd name="T38" fmla="*/ 255 w 566"/>
                <a:gd name="T39" fmla="*/ 499 h 659"/>
                <a:gd name="T40" fmla="*/ 238 w 566"/>
                <a:gd name="T41" fmla="*/ 522 h 659"/>
                <a:gd name="T42" fmla="*/ 238 w 566"/>
                <a:gd name="T43" fmla="*/ 538 h 659"/>
                <a:gd name="T44" fmla="*/ 255 w 566"/>
                <a:gd name="T45" fmla="*/ 560 h 659"/>
                <a:gd name="T46" fmla="*/ 255 w 566"/>
                <a:gd name="T47" fmla="*/ 571 h 659"/>
                <a:gd name="T48" fmla="*/ 221 w 566"/>
                <a:gd name="T49" fmla="*/ 622 h 659"/>
                <a:gd name="T50" fmla="*/ 165 w 566"/>
                <a:gd name="T51" fmla="*/ 659 h 659"/>
                <a:gd name="T52" fmla="*/ 399 w 566"/>
                <a:gd name="T53" fmla="*/ 659 h 659"/>
                <a:gd name="T54" fmla="*/ 367 w 566"/>
                <a:gd name="T55" fmla="*/ 628 h 659"/>
                <a:gd name="T56" fmla="*/ 310 w 566"/>
                <a:gd name="T57" fmla="*/ 571 h 659"/>
                <a:gd name="T58" fmla="*/ 310 w 566"/>
                <a:gd name="T59" fmla="*/ 560 h 659"/>
                <a:gd name="T60" fmla="*/ 327 w 566"/>
                <a:gd name="T61" fmla="*/ 538 h 659"/>
                <a:gd name="T62" fmla="*/ 327 w 566"/>
                <a:gd name="T63" fmla="*/ 522 h 659"/>
                <a:gd name="T64" fmla="*/ 310 w 566"/>
                <a:gd name="T65" fmla="*/ 499 h 659"/>
                <a:gd name="T66" fmla="*/ 310 w 566"/>
                <a:gd name="T67" fmla="*/ 452 h 659"/>
                <a:gd name="T68" fmla="*/ 327 w 566"/>
                <a:gd name="T69" fmla="*/ 430 h 659"/>
                <a:gd name="T70" fmla="*/ 327 w 566"/>
                <a:gd name="T71" fmla="*/ 414 h 659"/>
                <a:gd name="T72" fmla="*/ 310 w 566"/>
                <a:gd name="T73" fmla="*/ 391 h 659"/>
                <a:gd name="T74" fmla="*/ 310 w 566"/>
                <a:gd name="T75" fmla="*/ 332 h 659"/>
                <a:gd name="T76" fmla="*/ 410 w 566"/>
                <a:gd name="T77" fmla="*/ 275 h 659"/>
                <a:gd name="T78" fmla="*/ 491 w 566"/>
                <a:gd name="T79" fmla="*/ 245 h 659"/>
                <a:gd name="T80" fmla="*/ 566 w 566"/>
                <a:gd name="T81" fmla="*/ 64 h 659"/>
                <a:gd name="T82" fmla="*/ 566 w 566"/>
                <a:gd name="T83" fmla="*/ 0 h 659"/>
                <a:gd name="T84" fmla="*/ 491 w 566"/>
                <a:gd name="T85" fmla="*/ 0 h 659"/>
                <a:gd name="T86" fmla="*/ 50 w 566"/>
                <a:gd name="T87" fmla="*/ 173 h 659"/>
                <a:gd name="T88" fmla="*/ 27 w 566"/>
                <a:gd name="T89" fmla="*/ 28 h 659"/>
                <a:gd name="T90" fmla="*/ 49 w 566"/>
                <a:gd name="T91" fmla="*/ 28 h 659"/>
                <a:gd name="T92" fmla="*/ 77 w 566"/>
                <a:gd name="T93" fmla="*/ 67 h 659"/>
                <a:gd name="T94" fmla="*/ 115 w 566"/>
                <a:gd name="T95" fmla="*/ 67 h 659"/>
                <a:gd name="T96" fmla="*/ 115 w 566"/>
                <a:gd name="T97" fmla="*/ 167 h 659"/>
                <a:gd name="T98" fmla="*/ 133 w 566"/>
                <a:gd name="T99" fmla="*/ 243 h 659"/>
                <a:gd name="T100" fmla="*/ 50 w 566"/>
                <a:gd name="T101" fmla="*/ 173 h 659"/>
                <a:gd name="T102" fmla="*/ 516 w 566"/>
                <a:gd name="T103" fmla="*/ 173 h 659"/>
                <a:gd name="T104" fmla="*/ 431 w 566"/>
                <a:gd name="T105" fmla="*/ 243 h 659"/>
                <a:gd name="T106" fmla="*/ 450 w 566"/>
                <a:gd name="T107" fmla="*/ 167 h 659"/>
                <a:gd name="T108" fmla="*/ 450 w 566"/>
                <a:gd name="T109" fmla="*/ 67 h 659"/>
                <a:gd name="T110" fmla="*/ 489 w 566"/>
                <a:gd name="T111" fmla="*/ 67 h 659"/>
                <a:gd name="T112" fmla="*/ 517 w 566"/>
                <a:gd name="T113" fmla="*/ 28 h 659"/>
                <a:gd name="T114" fmla="*/ 539 w 566"/>
                <a:gd name="T115" fmla="*/ 28 h 659"/>
                <a:gd name="T116" fmla="*/ 516 w 566"/>
                <a:gd name="T117" fmla="*/ 173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6" h="659">
                  <a:moveTo>
                    <a:pt x="491" y="0"/>
                  </a:moveTo>
                  <a:cubicBezTo>
                    <a:pt x="491" y="0"/>
                    <a:pt x="491" y="18"/>
                    <a:pt x="491" y="27"/>
                  </a:cubicBezTo>
                  <a:cubicBezTo>
                    <a:pt x="491" y="36"/>
                    <a:pt x="485" y="38"/>
                    <a:pt x="479" y="38"/>
                  </a:cubicBezTo>
                  <a:cubicBezTo>
                    <a:pt x="474" y="38"/>
                    <a:pt x="455" y="38"/>
                    <a:pt x="450" y="38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08" y="38"/>
                    <a:pt x="92" y="38"/>
                    <a:pt x="87" y="38"/>
                  </a:cubicBezTo>
                  <a:cubicBezTo>
                    <a:pt x="81" y="38"/>
                    <a:pt x="75" y="36"/>
                    <a:pt x="75" y="27"/>
                  </a:cubicBezTo>
                  <a:cubicBezTo>
                    <a:pt x="75" y="18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4"/>
                    <a:pt x="0" y="64"/>
                  </a:cubicBezTo>
                  <a:cubicBezTo>
                    <a:pt x="0" y="130"/>
                    <a:pt x="16" y="204"/>
                    <a:pt x="75" y="245"/>
                  </a:cubicBezTo>
                  <a:cubicBezTo>
                    <a:pt x="105" y="266"/>
                    <a:pt x="134" y="273"/>
                    <a:pt x="155" y="275"/>
                  </a:cubicBezTo>
                  <a:cubicBezTo>
                    <a:pt x="180" y="304"/>
                    <a:pt x="215" y="325"/>
                    <a:pt x="255" y="332"/>
                  </a:cubicBezTo>
                  <a:cubicBezTo>
                    <a:pt x="255" y="391"/>
                    <a:pt x="255" y="391"/>
                    <a:pt x="255" y="391"/>
                  </a:cubicBezTo>
                  <a:cubicBezTo>
                    <a:pt x="245" y="394"/>
                    <a:pt x="238" y="403"/>
                    <a:pt x="238" y="414"/>
                  </a:cubicBezTo>
                  <a:cubicBezTo>
                    <a:pt x="238" y="430"/>
                    <a:pt x="238" y="430"/>
                    <a:pt x="238" y="430"/>
                  </a:cubicBezTo>
                  <a:cubicBezTo>
                    <a:pt x="238" y="440"/>
                    <a:pt x="245" y="449"/>
                    <a:pt x="255" y="452"/>
                  </a:cubicBezTo>
                  <a:cubicBezTo>
                    <a:pt x="255" y="499"/>
                    <a:pt x="255" y="499"/>
                    <a:pt x="255" y="499"/>
                  </a:cubicBezTo>
                  <a:cubicBezTo>
                    <a:pt x="245" y="502"/>
                    <a:pt x="238" y="511"/>
                    <a:pt x="238" y="522"/>
                  </a:cubicBezTo>
                  <a:cubicBezTo>
                    <a:pt x="238" y="538"/>
                    <a:pt x="238" y="538"/>
                    <a:pt x="238" y="538"/>
                  </a:cubicBezTo>
                  <a:cubicBezTo>
                    <a:pt x="238" y="548"/>
                    <a:pt x="245" y="557"/>
                    <a:pt x="255" y="560"/>
                  </a:cubicBezTo>
                  <a:cubicBezTo>
                    <a:pt x="255" y="571"/>
                    <a:pt x="255" y="571"/>
                    <a:pt x="255" y="571"/>
                  </a:cubicBezTo>
                  <a:cubicBezTo>
                    <a:pt x="255" y="600"/>
                    <a:pt x="231" y="616"/>
                    <a:pt x="221" y="622"/>
                  </a:cubicBezTo>
                  <a:cubicBezTo>
                    <a:pt x="201" y="634"/>
                    <a:pt x="165" y="621"/>
                    <a:pt x="165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32"/>
                    <a:pt x="367" y="628"/>
                  </a:cubicBezTo>
                  <a:cubicBezTo>
                    <a:pt x="340" y="625"/>
                    <a:pt x="310" y="606"/>
                    <a:pt x="310" y="571"/>
                  </a:cubicBezTo>
                  <a:cubicBezTo>
                    <a:pt x="310" y="560"/>
                    <a:pt x="310" y="560"/>
                    <a:pt x="310" y="560"/>
                  </a:cubicBezTo>
                  <a:cubicBezTo>
                    <a:pt x="320" y="557"/>
                    <a:pt x="327" y="548"/>
                    <a:pt x="327" y="538"/>
                  </a:cubicBezTo>
                  <a:cubicBezTo>
                    <a:pt x="327" y="522"/>
                    <a:pt x="327" y="522"/>
                    <a:pt x="327" y="522"/>
                  </a:cubicBezTo>
                  <a:cubicBezTo>
                    <a:pt x="327" y="511"/>
                    <a:pt x="320" y="502"/>
                    <a:pt x="310" y="499"/>
                  </a:cubicBezTo>
                  <a:cubicBezTo>
                    <a:pt x="310" y="452"/>
                    <a:pt x="310" y="452"/>
                    <a:pt x="310" y="452"/>
                  </a:cubicBezTo>
                  <a:cubicBezTo>
                    <a:pt x="320" y="449"/>
                    <a:pt x="327" y="440"/>
                    <a:pt x="327" y="430"/>
                  </a:cubicBezTo>
                  <a:cubicBezTo>
                    <a:pt x="327" y="414"/>
                    <a:pt x="327" y="414"/>
                    <a:pt x="327" y="414"/>
                  </a:cubicBezTo>
                  <a:cubicBezTo>
                    <a:pt x="327" y="403"/>
                    <a:pt x="320" y="394"/>
                    <a:pt x="310" y="39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50" y="325"/>
                    <a:pt x="385" y="304"/>
                    <a:pt x="410" y="275"/>
                  </a:cubicBezTo>
                  <a:cubicBezTo>
                    <a:pt x="430" y="273"/>
                    <a:pt x="460" y="266"/>
                    <a:pt x="491" y="245"/>
                  </a:cubicBezTo>
                  <a:cubicBezTo>
                    <a:pt x="550" y="204"/>
                    <a:pt x="566" y="130"/>
                    <a:pt x="566" y="64"/>
                  </a:cubicBezTo>
                  <a:cubicBezTo>
                    <a:pt x="566" y="44"/>
                    <a:pt x="566" y="0"/>
                    <a:pt x="566" y="0"/>
                  </a:cubicBezTo>
                  <a:lnTo>
                    <a:pt x="491" y="0"/>
                  </a:lnTo>
                  <a:close/>
                  <a:moveTo>
                    <a:pt x="50" y="173"/>
                  </a:moveTo>
                  <a:cubicBezTo>
                    <a:pt x="19" y="119"/>
                    <a:pt x="27" y="28"/>
                    <a:pt x="27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56"/>
                    <a:pt x="64" y="67"/>
                    <a:pt x="77" y="67"/>
                  </a:cubicBezTo>
                  <a:cubicBezTo>
                    <a:pt x="87" y="67"/>
                    <a:pt x="108" y="67"/>
                    <a:pt x="115" y="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94"/>
                    <a:pt x="122" y="220"/>
                    <a:pt x="133" y="243"/>
                  </a:cubicBezTo>
                  <a:cubicBezTo>
                    <a:pt x="111" y="237"/>
                    <a:pt x="76" y="219"/>
                    <a:pt x="50" y="173"/>
                  </a:cubicBezTo>
                  <a:close/>
                  <a:moveTo>
                    <a:pt x="516" y="173"/>
                  </a:moveTo>
                  <a:cubicBezTo>
                    <a:pt x="489" y="220"/>
                    <a:pt x="454" y="238"/>
                    <a:pt x="431" y="243"/>
                  </a:cubicBezTo>
                  <a:cubicBezTo>
                    <a:pt x="443" y="220"/>
                    <a:pt x="450" y="194"/>
                    <a:pt x="450" y="167"/>
                  </a:cubicBezTo>
                  <a:cubicBezTo>
                    <a:pt x="450" y="67"/>
                    <a:pt x="450" y="67"/>
                    <a:pt x="450" y="67"/>
                  </a:cubicBezTo>
                  <a:cubicBezTo>
                    <a:pt x="456" y="67"/>
                    <a:pt x="478" y="67"/>
                    <a:pt x="489" y="67"/>
                  </a:cubicBezTo>
                  <a:cubicBezTo>
                    <a:pt x="502" y="67"/>
                    <a:pt x="517" y="56"/>
                    <a:pt x="517" y="28"/>
                  </a:cubicBezTo>
                  <a:cubicBezTo>
                    <a:pt x="539" y="28"/>
                    <a:pt x="539" y="28"/>
                    <a:pt x="539" y="28"/>
                  </a:cubicBezTo>
                  <a:cubicBezTo>
                    <a:pt x="539" y="28"/>
                    <a:pt x="547" y="119"/>
                    <a:pt x="516" y="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12" name="组合 58"/>
            <p:cNvGrpSpPr/>
            <p:nvPr/>
          </p:nvGrpSpPr>
          <p:grpSpPr>
            <a:xfrm>
              <a:off x="1090613" y="2070100"/>
              <a:ext cx="941388" cy="647700"/>
              <a:chOff x="1090613" y="2070100"/>
              <a:chExt cx="941388" cy="647700"/>
            </a:xfrm>
          </p:grpSpPr>
          <p:sp>
            <p:nvSpPr>
              <p:cNvPr id="60" name="Freeform 3739"/>
              <p:cNvSpPr/>
              <p:nvPr/>
            </p:nvSpPr>
            <p:spPr bwMode="auto">
              <a:xfrm>
                <a:off x="1835151" y="2092325"/>
                <a:ext cx="92075" cy="88900"/>
              </a:xfrm>
              <a:custGeom>
                <a:avLst/>
                <a:gdLst>
                  <a:gd name="T0" fmla="*/ 23 w 29"/>
                  <a:gd name="T1" fmla="*/ 28 h 28"/>
                  <a:gd name="T2" fmla="*/ 10 w 29"/>
                  <a:gd name="T3" fmla="*/ 9 h 28"/>
                  <a:gd name="T4" fmla="*/ 24 w 29"/>
                  <a:gd name="T5" fmla="*/ 28 h 28"/>
                  <a:gd name="T6" fmla="*/ 2 w 29"/>
                  <a:gd name="T7" fmla="*/ 0 h 28"/>
                  <a:gd name="T8" fmla="*/ 23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3" y="28"/>
                    </a:moveTo>
                    <a:cubicBezTo>
                      <a:pt x="21" y="24"/>
                      <a:pt x="16" y="16"/>
                      <a:pt x="10" y="9"/>
                    </a:cubicBezTo>
                    <a:cubicBezTo>
                      <a:pt x="10" y="9"/>
                      <a:pt x="19" y="18"/>
                      <a:pt x="24" y="28"/>
                    </a:cubicBezTo>
                    <a:cubicBezTo>
                      <a:pt x="25" y="25"/>
                      <a:pt x="29" y="3"/>
                      <a:pt x="2" y="0"/>
                    </a:cubicBezTo>
                    <a:cubicBezTo>
                      <a:pt x="2" y="0"/>
                      <a:pt x="0" y="26"/>
                      <a:pt x="23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1" name="Freeform 3740"/>
              <p:cNvSpPr/>
              <p:nvPr/>
            </p:nvSpPr>
            <p:spPr bwMode="auto">
              <a:xfrm>
                <a:off x="1822451" y="2190750"/>
                <a:ext cx="95250" cy="88900"/>
              </a:xfrm>
              <a:custGeom>
                <a:avLst/>
                <a:gdLst>
                  <a:gd name="T0" fmla="*/ 24 w 30"/>
                  <a:gd name="T1" fmla="*/ 28 h 28"/>
                  <a:gd name="T2" fmla="*/ 10 w 30"/>
                  <a:gd name="T3" fmla="*/ 9 h 28"/>
                  <a:gd name="T4" fmla="*/ 25 w 30"/>
                  <a:gd name="T5" fmla="*/ 28 h 28"/>
                  <a:gd name="T6" fmla="*/ 3 w 30"/>
                  <a:gd name="T7" fmla="*/ 0 h 28"/>
                  <a:gd name="T8" fmla="*/ 24 w 3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24" y="28"/>
                    </a:moveTo>
                    <a:cubicBezTo>
                      <a:pt x="21" y="23"/>
                      <a:pt x="17" y="16"/>
                      <a:pt x="10" y="9"/>
                    </a:cubicBezTo>
                    <a:cubicBezTo>
                      <a:pt x="10" y="9"/>
                      <a:pt x="20" y="18"/>
                      <a:pt x="25" y="28"/>
                    </a:cubicBezTo>
                    <a:cubicBezTo>
                      <a:pt x="25" y="25"/>
                      <a:pt x="30" y="2"/>
                      <a:pt x="3" y="0"/>
                    </a:cubicBezTo>
                    <a:cubicBezTo>
                      <a:pt x="3" y="0"/>
                      <a:pt x="0" y="26"/>
                      <a:pt x="2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2" name="Freeform 3741"/>
              <p:cNvSpPr/>
              <p:nvPr/>
            </p:nvSpPr>
            <p:spPr bwMode="auto">
              <a:xfrm>
                <a:off x="1803401" y="2270125"/>
                <a:ext cx="92075" cy="85725"/>
              </a:xfrm>
              <a:custGeom>
                <a:avLst/>
                <a:gdLst>
                  <a:gd name="T0" fmla="*/ 23 w 29"/>
                  <a:gd name="T1" fmla="*/ 27 h 27"/>
                  <a:gd name="T2" fmla="*/ 10 w 29"/>
                  <a:gd name="T3" fmla="*/ 9 h 27"/>
                  <a:gd name="T4" fmla="*/ 24 w 29"/>
                  <a:gd name="T5" fmla="*/ 27 h 27"/>
                  <a:gd name="T6" fmla="*/ 2 w 29"/>
                  <a:gd name="T7" fmla="*/ 0 h 27"/>
                  <a:gd name="T8" fmla="*/ 23 w 2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23" y="27"/>
                    </a:moveTo>
                    <a:cubicBezTo>
                      <a:pt x="21" y="23"/>
                      <a:pt x="17" y="16"/>
                      <a:pt x="10" y="9"/>
                    </a:cubicBezTo>
                    <a:cubicBezTo>
                      <a:pt x="10" y="9"/>
                      <a:pt x="19" y="17"/>
                      <a:pt x="24" y="27"/>
                    </a:cubicBezTo>
                    <a:cubicBezTo>
                      <a:pt x="25" y="24"/>
                      <a:pt x="29" y="2"/>
                      <a:pt x="2" y="0"/>
                    </a:cubicBezTo>
                    <a:cubicBezTo>
                      <a:pt x="2" y="0"/>
                      <a:pt x="0" y="26"/>
                      <a:pt x="23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3" name="Freeform 3742"/>
              <p:cNvSpPr/>
              <p:nvPr/>
            </p:nvSpPr>
            <p:spPr bwMode="auto">
              <a:xfrm>
                <a:off x="1755776" y="2333625"/>
                <a:ext cx="107950" cy="101600"/>
              </a:xfrm>
              <a:custGeom>
                <a:avLst/>
                <a:gdLst>
                  <a:gd name="T0" fmla="*/ 21 w 34"/>
                  <a:gd name="T1" fmla="*/ 32 h 32"/>
                  <a:gd name="T2" fmla="*/ 14 w 34"/>
                  <a:gd name="T3" fmla="*/ 11 h 32"/>
                  <a:gd name="T4" fmla="*/ 23 w 34"/>
                  <a:gd name="T5" fmla="*/ 32 h 32"/>
                  <a:gd name="T6" fmla="*/ 9 w 34"/>
                  <a:gd name="T7" fmla="*/ 0 h 32"/>
                  <a:gd name="T8" fmla="*/ 21 w 34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2">
                    <a:moveTo>
                      <a:pt x="21" y="32"/>
                    </a:moveTo>
                    <a:cubicBezTo>
                      <a:pt x="20" y="27"/>
                      <a:pt x="18" y="19"/>
                      <a:pt x="14" y="11"/>
                    </a:cubicBezTo>
                    <a:cubicBezTo>
                      <a:pt x="14" y="11"/>
                      <a:pt x="20" y="21"/>
                      <a:pt x="23" y="32"/>
                    </a:cubicBezTo>
                    <a:cubicBezTo>
                      <a:pt x="24" y="30"/>
                      <a:pt x="34" y="9"/>
                      <a:pt x="9" y="0"/>
                    </a:cubicBezTo>
                    <a:cubicBezTo>
                      <a:pt x="9" y="0"/>
                      <a:pt x="0" y="24"/>
                      <a:pt x="21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4" name="Freeform 3743"/>
              <p:cNvSpPr/>
              <p:nvPr/>
            </p:nvSpPr>
            <p:spPr bwMode="auto">
              <a:xfrm>
                <a:off x="1685926" y="2387600"/>
                <a:ext cx="120650" cy="111125"/>
              </a:xfrm>
              <a:custGeom>
                <a:avLst/>
                <a:gdLst>
                  <a:gd name="T0" fmla="*/ 19 w 38"/>
                  <a:gd name="T1" fmla="*/ 34 h 35"/>
                  <a:gd name="T2" fmla="*/ 17 w 38"/>
                  <a:gd name="T3" fmla="*/ 12 h 35"/>
                  <a:gd name="T4" fmla="*/ 21 w 38"/>
                  <a:gd name="T5" fmla="*/ 35 h 35"/>
                  <a:gd name="T6" fmla="*/ 15 w 38"/>
                  <a:gd name="T7" fmla="*/ 0 h 35"/>
                  <a:gd name="T8" fmla="*/ 19 w 38"/>
                  <a:gd name="T9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5">
                    <a:moveTo>
                      <a:pt x="19" y="34"/>
                    </a:moveTo>
                    <a:cubicBezTo>
                      <a:pt x="20" y="30"/>
                      <a:pt x="20" y="21"/>
                      <a:pt x="17" y="12"/>
                    </a:cubicBezTo>
                    <a:cubicBezTo>
                      <a:pt x="17" y="12"/>
                      <a:pt x="21" y="24"/>
                      <a:pt x="21" y="35"/>
                    </a:cubicBezTo>
                    <a:cubicBezTo>
                      <a:pt x="23" y="33"/>
                      <a:pt x="38" y="16"/>
                      <a:pt x="15" y="0"/>
                    </a:cubicBezTo>
                    <a:cubicBezTo>
                      <a:pt x="15" y="0"/>
                      <a:pt x="0" y="21"/>
                      <a:pt x="19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" name="Freeform 3744"/>
              <p:cNvSpPr/>
              <p:nvPr/>
            </p:nvSpPr>
            <p:spPr bwMode="auto">
              <a:xfrm>
                <a:off x="1600201" y="2422525"/>
                <a:ext cx="117475" cy="111125"/>
              </a:xfrm>
              <a:custGeom>
                <a:avLst/>
                <a:gdLst>
                  <a:gd name="T0" fmla="*/ 19 w 37"/>
                  <a:gd name="T1" fmla="*/ 12 h 35"/>
                  <a:gd name="T2" fmla="*/ 15 w 37"/>
                  <a:gd name="T3" fmla="*/ 35 h 35"/>
                  <a:gd name="T4" fmla="*/ 21 w 37"/>
                  <a:gd name="T5" fmla="*/ 0 h 35"/>
                  <a:gd name="T6" fmla="*/ 14 w 37"/>
                  <a:gd name="T7" fmla="*/ 34 h 35"/>
                  <a:gd name="T8" fmla="*/ 19 w 37"/>
                  <a:gd name="T9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19" y="12"/>
                    </a:moveTo>
                    <a:cubicBezTo>
                      <a:pt x="19" y="12"/>
                      <a:pt x="19" y="24"/>
                      <a:pt x="15" y="35"/>
                    </a:cubicBezTo>
                    <a:cubicBezTo>
                      <a:pt x="17" y="34"/>
                      <a:pt x="37" y="22"/>
                      <a:pt x="21" y="0"/>
                    </a:cubicBezTo>
                    <a:cubicBezTo>
                      <a:pt x="21" y="0"/>
                      <a:pt x="0" y="16"/>
                      <a:pt x="14" y="34"/>
                    </a:cubicBezTo>
                    <a:cubicBezTo>
                      <a:pt x="16" y="30"/>
                      <a:pt x="19" y="21"/>
                      <a:pt x="19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" name="Freeform 3745"/>
              <p:cNvSpPr/>
              <p:nvPr/>
            </p:nvSpPr>
            <p:spPr bwMode="auto">
              <a:xfrm>
                <a:off x="1682751" y="2530475"/>
                <a:ext cx="111125" cy="117475"/>
              </a:xfrm>
              <a:custGeom>
                <a:avLst/>
                <a:gdLst>
                  <a:gd name="T0" fmla="*/ 1 w 35"/>
                  <a:gd name="T1" fmla="*/ 13 h 37"/>
                  <a:gd name="T2" fmla="*/ 23 w 35"/>
                  <a:gd name="T3" fmla="*/ 19 h 37"/>
                  <a:gd name="T4" fmla="*/ 0 w 35"/>
                  <a:gd name="T5" fmla="*/ 14 h 37"/>
                  <a:gd name="T6" fmla="*/ 35 w 35"/>
                  <a:gd name="T7" fmla="*/ 21 h 37"/>
                  <a:gd name="T8" fmla="*/ 1 w 35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1" y="13"/>
                    </a:moveTo>
                    <a:cubicBezTo>
                      <a:pt x="6" y="15"/>
                      <a:pt x="14" y="18"/>
                      <a:pt x="23" y="19"/>
                    </a:cubicBezTo>
                    <a:cubicBezTo>
                      <a:pt x="23" y="19"/>
                      <a:pt x="11" y="18"/>
                      <a:pt x="0" y="14"/>
                    </a:cubicBezTo>
                    <a:cubicBezTo>
                      <a:pt x="2" y="17"/>
                      <a:pt x="13" y="37"/>
                      <a:pt x="35" y="21"/>
                    </a:cubicBezTo>
                    <a:cubicBezTo>
                      <a:pt x="35" y="21"/>
                      <a:pt x="20" y="0"/>
                      <a:pt x="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5" name="Freeform 3746"/>
              <p:cNvSpPr/>
              <p:nvPr/>
            </p:nvSpPr>
            <p:spPr bwMode="auto">
              <a:xfrm>
                <a:off x="1787526" y="2466975"/>
                <a:ext cx="111125" cy="120650"/>
              </a:xfrm>
              <a:custGeom>
                <a:avLst/>
                <a:gdLst>
                  <a:gd name="T0" fmla="*/ 1 w 35"/>
                  <a:gd name="T1" fmla="*/ 20 h 38"/>
                  <a:gd name="T2" fmla="*/ 23 w 35"/>
                  <a:gd name="T3" fmla="*/ 17 h 38"/>
                  <a:gd name="T4" fmla="*/ 0 w 35"/>
                  <a:gd name="T5" fmla="*/ 21 h 38"/>
                  <a:gd name="T6" fmla="*/ 35 w 35"/>
                  <a:gd name="T7" fmla="*/ 15 h 38"/>
                  <a:gd name="T8" fmla="*/ 1 w 35"/>
                  <a:gd name="T9" fmla="*/ 2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8">
                    <a:moveTo>
                      <a:pt x="1" y="20"/>
                    </a:moveTo>
                    <a:cubicBezTo>
                      <a:pt x="6" y="20"/>
                      <a:pt x="14" y="20"/>
                      <a:pt x="23" y="17"/>
                    </a:cubicBezTo>
                    <a:cubicBezTo>
                      <a:pt x="23" y="17"/>
                      <a:pt x="11" y="21"/>
                      <a:pt x="0" y="21"/>
                    </a:cubicBezTo>
                    <a:cubicBezTo>
                      <a:pt x="2" y="23"/>
                      <a:pt x="20" y="38"/>
                      <a:pt x="35" y="15"/>
                    </a:cubicBezTo>
                    <a:cubicBezTo>
                      <a:pt x="35" y="15"/>
                      <a:pt x="13" y="0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6" name="Freeform 3747"/>
              <p:cNvSpPr/>
              <p:nvPr/>
            </p:nvSpPr>
            <p:spPr bwMode="auto">
              <a:xfrm>
                <a:off x="1866901" y="2390775"/>
                <a:ext cx="98425" cy="104775"/>
              </a:xfrm>
              <a:custGeom>
                <a:avLst/>
                <a:gdLst>
                  <a:gd name="T0" fmla="*/ 0 w 31"/>
                  <a:gd name="T1" fmla="*/ 23 h 33"/>
                  <a:gd name="T2" fmla="*/ 21 w 31"/>
                  <a:gd name="T3" fmla="*/ 13 h 33"/>
                  <a:gd name="T4" fmla="*/ 0 w 31"/>
                  <a:gd name="T5" fmla="*/ 24 h 33"/>
                  <a:gd name="T6" fmla="*/ 31 w 31"/>
                  <a:gd name="T7" fmla="*/ 7 h 33"/>
                  <a:gd name="T8" fmla="*/ 0 w 31"/>
                  <a:gd name="T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0" y="23"/>
                    </a:moveTo>
                    <a:cubicBezTo>
                      <a:pt x="5" y="21"/>
                      <a:pt x="13" y="18"/>
                      <a:pt x="21" y="13"/>
                    </a:cubicBezTo>
                    <a:cubicBezTo>
                      <a:pt x="21" y="13"/>
                      <a:pt x="11" y="20"/>
                      <a:pt x="0" y="24"/>
                    </a:cubicBezTo>
                    <a:cubicBezTo>
                      <a:pt x="3" y="25"/>
                      <a:pt x="24" y="33"/>
                      <a:pt x="31" y="7"/>
                    </a:cubicBezTo>
                    <a:cubicBezTo>
                      <a:pt x="31" y="7"/>
                      <a:pt x="5" y="0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" name="Freeform 3748"/>
              <p:cNvSpPr/>
              <p:nvPr/>
            </p:nvSpPr>
            <p:spPr bwMode="auto">
              <a:xfrm>
                <a:off x="1920876" y="2286000"/>
                <a:ext cx="88900" cy="95250"/>
              </a:xfrm>
              <a:custGeom>
                <a:avLst/>
                <a:gdLst>
                  <a:gd name="T0" fmla="*/ 0 w 28"/>
                  <a:gd name="T1" fmla="*/ 23 h 30"/>
                  <a:gd name="T2" fmla="*/ 19 w 28"/>
                  <a:gd name="T3" fmla="*/ 10 h 30"/>
                  <a:gd name="T4" fmla="*/ 0 w 28"/>
                  <a:gd name="T5" fmla="*/ 24 h 30"/>
                  <a:gd name="T6" fmla="*/ 28 w 28"/>
                  <a:gd name="T7" fmla="*/ 3 h 30"/>
                  <a:gd name="T8" fmla="*/ 0 w 28"/>
                  <a:gd name="T9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0" y="23"/>
                    </a:moveTo>
                    <a:cubicBezTo>
                      <a:pt x="4" y="21"/>
                      <a:pt x="12" y="17"/>
                      <a:pt x="19" y="10"/>
                    </a:cubicBezTo>
                    <a:cubicBezTo>
                      <a:pt x="19" y="10"/>
                      <a:pt x="10" y="19"/>
                      <a:pt x="0" y="24"/>
                    </a:cubicBezTo>
                    <a:cubicBezTo>
                      <a:pt x="3" y="25"/>
                      <a:pt x="25" y="30"/>
                      <a:pt x="28" y="3"/>
                    </a:cubicBezTo>
                    <a:cubicBezTo>
                      <a:pt x="28" y="3"/>
                      <a:pt x="2" y="0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" name="Freeform 3749"/>
              <p:cNvSpPr/>
              <p:nvPr/>
            </p:nvSpPr>
            <p:spPr bwMode="auto">
              <a:xfrm>
                <a:off x="1936751" y="2181225"/>
                <a:ext cx="95250" cy="88900"/>
              </a:xfrm>
              <a:custGeom>
                <a:avLst/>
                <a:gdLst>
                  <a:gd name="T0" fmla="*/ 4 w 30"/>
                  <a:gd name="T1" fmla="*/ 27 h 28"/>
                  <a:gd name="T2" fmla="*/ 19 w 30"/>
                  <a:gd name="T3" fmla="*/ 9 h 28"/>
                  <a:gd name="T4" fmla="*/ 5 w 30"/>
                  <a:gd name="T5" fmla="*/ 28 h 28"/>
                  <a:gd name="T6" fmla="*/ 26 w 30"/>
                  <a:gd name="T7" fmla="*/ 0 h 28"/>
                  <a:gd name="T8" fmla="*/ 4 w 30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4" y="27"/>
                    </a:moveTo>
                    <a:cubicBezTo>
                      <a:pt x="8" y="24"/>
                      <a:pt x="14" y="18"/>
                      <a:pt x="19" y="9"/>
                    </a:cubicBezTo>
                    <a:cubicBezTo>
                      <a:pt x="19" y="9"/>
                      <a:pt x="13" y="20"/>
                      <a:pt x="5" y="28"/>
                    </a:cubicBezTo>
                    <a:cubicBezTo>
                      <a:pt x="8" y="28"/>
                      <a:pt x="30" y="27"/>
                      <a:pt x="26" y="0"/>
                    </a:cubicBezTo>
                    <a:cubicBezTo>
                      <a:pt x="26" y="0"/>
                      <a:pt x="0" y="4"/>
                      <a:pt x="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1" name="Freeform 3750"/>
              <p:cNvSpPr/>
              <p:nvPr/>
            </p:nvSpPr>
            <p:spPr bwMode="auto">
              <a:xfrm>
                <a:off x="1920876" y="2070100"/>
                <a:ext cx="104775" cy="95250"/>
              </a:xfrm>
              <a:custGeom>
                <a:avLst/>
                <a:gdLst>
                  <a:gd name="T0" fmla="*/ 20 w 33"/>
                  <a:gd name="T1" fmla="*/ 10 h 30"/>
                  <a:gd name="T2" fmla="*/ 8 w 33"/>
                  <a:gd name="T3" fmla="*/ 30 h 30"/>
                  <a:gd name="T4" fmla="*/ 25 w 33"/>
                  <a:gd name="T5" fmla="*/ 0 h 30"/>
                  <a:gd name="T6" fmla="*/ 7 w 33"/>
                  <a:gd name="T7" fmla="*/ 29 h 30"/>
                  <a:gd name="T8" fmla="*/ 20 w 33"/>
                  <a:gd name="T9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0">
                    <a:moveTo>
                      <a:pt x="20" y="10"/>
                    </a:moveTo>
                    <a:cubicBezTo>
                      <a:pt x="20" y="10"/>
                      <a:pt x="15" y="22"/>
                      <a:pt x="8" y="30"/>
                    </a:cubicBezTo>
                    <a:cubicBezTo>
                      <a:pt x="11" y="30"/>
                      <a:pt x="33" y="26"/>
                      <a:pt x="25" y="0"/>
                    </a:cubicBezTo>
                    <a:cubicBezTo>
                      <a:pt x="25" y="0"/>
                      <a:pt x="0" y="7"/>
                      <a:pt x="7" y="29"/>
                    </a:cubicBezTo>
                    <a:cubicBezTo>
                      <a:pt x="10" y="26"/>
                      <a:pt x="16" y="19"/>
                      <a:pt x="2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2" name="Freeform 3751"/>
              <p:cNvSpPr>
                <a:spLocks noEditPoints="1"/>
              </p:cNvSpPr>
              <p:nvPr/>
            </p:nvSpPr>
            <p:spPr bwMode="auto">
              <a:xfrm>
                <a:off x="1182688" y="2136775"/>
                <a:ext cx="757238" cy="581025"/>
              </a:xfrm>
              <a:custGeom>
                <a:avLst/>
                <a:gdLst>
                  <a:gd name="T0" fmla="*/ 139 w 238"/>
                  <a:gd name="T1" fmla="*/ 134 h 183"/>
                  <a:gd name="T2" fmla="*/ 205 w 238"/>
                  <a:gd name="T3" fmla="*/ 103 h 183"/>
                  <a:gd name="T4" fmla="*/ 236 w 238"/>
                  <a:gd name="T5" fmla="*/ 2 h 183"/>
                  <a:gd name="T6" fmla="*/ 234 w 238"/>
                  <a:gd name="T7" fmla="*/ 1 h 183"/>
                  <a:gd name="T8" fmla="*/ 232 w 238"/>
                  <a:gd name="T9" fmla="*/ 3 h 183"/>
                  <a:gd name="T10" fmla="*/ 202 w 238"/>
                  <a:gd name="T11" fmla="*/ 100 h 183"/>
                  <a:gd name="T12" fmla="*/ 126 w 238"/>
                  <a:gd name="T13" fmla="*/ 131 h 183"/>
                  <a:gd name="T14" fmla="*/ 122 w 238"/>
                  <a:gd name="T15" fmla="*/ 131 h 183"/>
                  <a:gd name="T16" fmla="*/ 119 w 238"/>
                  <a:gd name="T17" fmla="*/ 131 h 183"/>
                  <a:gd name="T18" fmla="*/ 116 w 238"/>
                  <a:gd name="T19" fmla="*/ 131 h 183"/>
                  <a:gd name="T20" fmla="*/ 113 w 238"/>
                  <a:gd name="T21" fmla="*/ 131 h 183"/>
                  <a:gd name="T22" fmla="*/ 36 w 238"/>
                  <a:gd name="T23" fmla="*/ 100 h 183"/>
                  <a:gd name="T24" fmla="*/ 6 w 238"/>
                  <a:gd name="T25" fmla="*/ 3 h 183"/>
                  <a:gd name="T26" fmla="*/ 5 w 238"/>
                  <a:gd name="T27" fmla="*/ 1 h 183"/>
                  <a:gd name="T28" fmla="*/ 2 w 238"/>
                  <a:gd name="T29" fmla="*/ 2 h 183"/>
                  <a:gd name="T30" fmla="*/ 33 w 238"/>
                  <a:gd name="T31" fmla="*/ 103 h 183"/>
                  <a:gd name="T32" fmla="*/ 99 w 238"/>
                  <a:gd name="T33" fmla="*/ 134 h 183"/>
                  <a:gd name="T34" fmla="*/ 85 w 238"/>
                  <a:gd name="T35" fmla="*/ 142 h 183"/>
                  <a:gd name="T36" fmla="*/ 86 w 238"/>
                  <a:gd name="T37" fmla="*/ 151 h 183"/>
                  <a:gd name="T38" fmla="*/ 94 w 238"/>
                  <a:gd name="T39" fmla="*/ 155 h 183"/>
                  <a:gd name="T40" fmla="*/ 115 w 238"/>
                  <a:gd name="T41" fmla="*/ 142 h 183"/>
                  <a:gd name="T42" fmla="*/ 115 w 238"/>
                  <a:gd name="T43" fmla="*/ 171 h 183"/>
                  <a:gd name="T44" fmla="*/ 113 w 238"/>
                  <a:gd name="T45" fmla="*/ 177 h 183"/>
                  <a:gd name="T46" fmla="*/ 104 w 238"/>
                  <a:gd name="T47" fmla="*/ 179 h 183"/>
                  <a:gd name="T48" fmla="*/ 101 w 238"/>
                  <a:gd name="T49" fmla="*/ 181 h 183"/>
                  <a:gd name="T50" fmla="*/ 103 w 238"/>
                  <a:gd name="T51" fmla="*/ 183 h 183"/>
                  <a:gd name="T52" fmla="*/ 105 w 238"/>
                  <a:gd name="T53" fmla="*/ 183 h 183"/>
                  <a:gd name="T54" fmla="*/ 115 w 238"/>
                  <a:gd name="T55" fmla="*/ 180 h 183"/>
                  <a:gd name="T56" fmla="*/ 119 w 238"/>
                  <a:gd name="T57" fmla="*/ 171 h 183"/>
                  <a:gd name="T58" fmla="*/ 119 w 238"/>
                  <a:gd name="T59" fmla="*/ 137 h 183"/>
                  <a:gd name="T60" fmla="*/ 119 w 238"/>
                  <a:gd name="T61" fmla="*/ 137 h 183"/>
                  <a:gd name="T62" fmla="*/ 119 w 238"/>
                  <a:gd name="T63" fmla="*/ 137 h 183"/>
                  <a:gd name="T64" fmla="*/ 119 w 238"/>
                  <a:gd name="T65" fmla="*/ 171 h 183"/>
                  <a:gd name="T66" fmla="*/ 123 w 238"/>
                  <a:gd name="T67" fmla="*/ 180 h 183"/>
                  <a:gd name="T68" fmla="*/ 134 w 238"/>
                  <a:gd name="T69" fmla="*/ 183 h 183"/>
                  <a:gd name="T70" fmla="*/ 135 w 238"/>
                  <a:gd name="T71" fmla="*/ 183 h 183"/>
                  <a:gd name="T72" fmla="*/ 137 w 238"/>
                  <a:gd name="T73" fmla="*/ 181 h 183"/>
                  <a:gd name="T74" fmla="*/ 135 w 238"/>
                  <a:gd name="T75" fmla="*/ 179 h 183"/>
                  <a:gd name="T76" fmla="*/ 126 w 238"/>
                  <a:gd name="T77" fmla="*/ 177 h 183"/>
                  <a:gd name="T78" fmla="*/ 123 w 238"/>
                  <a:gd name="T79" fmla="*/ 171 h 183"/>
                  <a:gd name="T80" fmla="*/ 123 w 238"/>
                  <a:gd name="T81" fmla="*/ 142 h 183"/>
                  <a:gd name="T82" fmla="*/ 144 w 238"/>
                  <a:gd name="T83" fmla="*/ 155 h 183"/>
                  <a:gd name="T84" fmla="*/ 144 w 238"/>
                  <a:gd name="T85" fmla="*/ 155 h 183"/>
                  <a:gd name="T86" fmla="*/ 152 w 238"/>
                  <a:gd name="T87" fmla="*/ 151 h 183"/>
                  <a:gd name="T88" fmla="*/ 153 w 238"/>
                  <a:gd name="T89" fmla="*/ 142 h 183"/>
                  <a:gd name="T90" fmla="*/ 139 w 238"/>
                  <a:gd name="T91" fmla="*/ 134 h 183"/>
                  <a:gd name="T92" fmla="*/ 94 w 238"/>
                  <a:gd name="T93" fmla="*/ 151 h 183"/>
                  <a:gd name="T94" fmla="*/ 90 w 238"/>
                  <a:gd name="T95" fmla="*/ 149 h 183"/>
                  <a:gd name="T96" fmla="*/ 89 w 238"/>
                  <a:gd name="T97" fmla="*/ 144 h 183"/>
                  <a:gd name="T98" fmla="*/ 112 w 238"/>
                  <a:gd name="T99" fmla="*/ 135 h 183"/>
                  <a:gd name="T100" fmla="*/ 115 w 238"/>
                  <a:gd name="T101" fmla="*/ 135 h 183"/>
                  <a:gd name="T102" fmla="*/ 115 w 238"/>
                  <a:gd name="T103" fmla="*/ 136 h 183"/>
                  <a:gd name="T104" fmla="*/ 94 w 238"/>
                  <a:gd name="T105" fmla="*/ 151 h 183"/>
                  <a:gd name="T106" fmla="*/ 148 w 238"/>
                  <a:gd name="T107" fmla="*/ 149 h 183"/>
                  <a:gd name="T108" fmla="*/ 144 w 238"/>
                  <a:gd name="T109" fmla="*/ 151 h 183"/>
                  <a:gd name="T110" fmla="*/ 144 w 238"/>
                  <a:gd name="T111" fmla="*/ 151 h 183"/>
                  <a:gd name="T112" fmla="*/ 123 w 238"/>
                  <a:gd name="T113" fmla="*/ 136 h 183"/>
                  <a:gd name="T114" fmla="*/ 123 w 238"/>
                  <a:gd name="T115" fmla="*/ 135 h 183"/>
                  <a:gd name="T116" fmla="*/ 126 w 238"/>
                  <a:gd name="T117" fmla="*/ 135 h 183"/>
                  <a:gd name="T118" fmla="*/ 149 w 238"/>
                  <a:gd name="T119" fmla="*/ 144 h 183"/>
                  <a:gd name="T120" fmla="*/ 148 w 238"/>
                  <a:gd name="T121" fmla="*/ 14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8" h="183">
                    <a:moveTo>
                      <a:pt x="139" y="134"/>
                    </a:moveTo>
                    <a:cubicBezTo>
                      <a:pt x="157" y="131"/>
                      <a:pt x="184" y="124"/>
                      <a:pt x="205" y="103"/>
                    </a:cubicBezTo>
                    <a:cubicBezTo>
                      <a:pt x="228" y="80"/>
                      <a:pt x="238" y="46"/>
                      <a:pt x="236" y="2"/>
                    </a:cubicBezTo>
                    <a:cubicBezTo>
                      <a:pt x="236" y="1"/>
                      <a:pt x="235" y="0"/>
                      <a:pt x="234" y="1"/>
                    </a:cubicBezTo>
                    <a:cubicBezTo>
                      <a:pt x="233" y="1"/>
                      <a:pt x="232" y="2"/>
                      <a:pt x="232" y="3"/>
                    </a:cubicBezTo>
                    <a:cubicBezTo>
                      <a:pt x="234" y="45"/>
                      <a:pt x="224" y="78"/>
                      <a:pt x="202" y="100"/>
                    </a:cubicBezTo>
                    <a:cubicBezTo>
                      <a:pt x="176" y="126"/>
                      <a:pt x="140" y="130"/>
                      <a:pt x="126" y="131"/>
                    </a:cubicBezTo>
                    <a:cubicBezTo>
                      <a:pt x="124" y="131"/>
                      <a:pt x="123" y="131"/>
                      <a:pt x="122" y="131"/>
                    </a:cubicBezTo>
                    <a:cubicBezTo>
                      <a:pt x="121" y="131"/>
                      <a:pt x="120" y="131"/>
                      <a:pt x="119" y="131"/>
                    </a:cubicBezTo>
                    <a:cubicBezTo>
                      <a:pt x="118" y="131"/>
                      <a:pt x="117" y="131"/>
                      <a:pt x="116" y="131"/>
                    </a:cubicBezTo>
                    <a:cubicBezTo>
                      <a:pt x="115" y="131"/>
                      <a:pt x="114" y="131"/>
                      <a:pt x="113" y="131"/>
                    </a:cubicBezTo>
                    <a:cubicBezTo>
                      <a:pt x="98" y="130"/>
                      <a:pt x="62" y="126"/>
                      <a:pt x="36" y="100"/>
                    </a:cubicBezTo>
                    <a:cubicBezTo>
                      <a:pt x="14" y="78"/>
                      <a:pt x="4" y="45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46"/>
                      <a:pt x="10" y="80"/>
                      <a:pt x="33" y="103"/>
                    </a:cubicBezTo>
                    <a:cubicBezTo>
                      <a:pt x="54" y="124"/>
                      <a:pt x="81" y="131"/>
                      <a:pt x="99" y="134"/>
                    </a:cubicBezTo>
                    <a:cubicBezTo>
                      <a:pt x="93" y="136"/>
                      <a:pt x="87" y="138"/>
                      <a:pt x="85" y="142"/>
                    </a:cubicBezTo>
                    <a:cubicBezTo>
                      <a:pt x="84" y="144"/>
                      <a:pt x="84" y="147"/>
                      <a:pt x="86" y="151"/>
                    </a:cubicBezTo>
                    <a:cubicBezTo>
                      <a:pt x="89" y="154"/>
                      <a:pt x="91" y="155"/>
                      <a:pt x="94" y="155"/>
                    </a:cubicBezTo>
                    <a:cubicBezTo>
                      <a:pt x="102" y="155"/>
                      <a:pt x="109" y="148"/>
                      <a:pt x="115" y="142"/>
                    </a:cubicBezTo>
                    <a:cubicBezTo>
                      <a:pt x="115" y="171"/>
                      <a:pt x="115" y="171"/>
                      <a:pt x="115" y="171"/>
                    </a:cubicBezTo>
                    <a:cubicBezTo>
                      <a:pt x="115" y="174"/>
                      <a:pt x="114" y="176"/>
                      <a:pt x="113" y="177"/>
                    </a:cubicBezTo>
                    <a:cubicBezTo>
                      <a:pt x="109" y="180"/>
                      <a:pt x="104" y="179"/>
                      <a:pt x="104" y="179"/>
                    </a:cubicBezTo>
                    <a:cubicBezTo>
                      <a:pt x="102" y="179"/>
                      <a:pt x="101" y="180"/>
                      <a:pt x="101" y="181"/>
                    </a:cubicBezTo>
                    <a:cubicBezTo>
                      <a:pt x="101" y="182"/>
                      <a:pt x="102" y="183"/>
                      <a:pt x="103" y="183"/>
                    </a:cubicBezTo>
                    <a:cubicBezTo>
                      <a:pt x="103" y="183"/>
                      <a:pt x="104" y="183"/>
                      <a:pt x="105" y="183"/>
                    </a:cubicBezTo>
                    <a:cubicBezTo>
                      <a:pt x="107" y="183"/>
                      <a:pt x="112" y="183"/>
                      <a:pt x="115" y="180"/>
                    </a:cubicBezTo>
                    <a:cubicBezTo>
                      <a:pt x="118" y="178"/>
                      <a:pt x="119" y="175"/>
                      <a:pt x="119" y="171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9" y="171"/>
                      <a:pt x="119" y="171"/>
                      <a:pt x="119" y="171"/>
                    </a:cubicBezTo>
                    <a:cubicBezTo>
                      <a:pt x="119" y="175"/>
                      <a:pt x="121" y="178"/>
                      <a:pt x="123" y="180"/>
                    </a:cubicBezTo>
                    <a:cubicBezTo>
                      <a:pt x="126" y="183"/>
                      <a:pt x="131" y="183"/>
                      <a:pt x="134" y="183"/>
                    </a:cubicBezTo>
                    <a:cubicBezTo>
                      <a:pt x="134" y="183"/>
                      <a:pt x="135" y="183"/>
                      <a:pt x="135" y="183"/>
                    </a:cubicBezTo>
                    <a:cubicBezTo>
                      <a:pt x="136" y="183"/>
                      <a:pt x="137" y="182"/>
                      <a:pt x="137" y="181"/>
                    </a:cubicBezTo>
                    <a:cubicBezTo>
                      <a:pt x="137" y="180"/>
                      <a:pt x="136" y="179"/>
                      <a:pt x="135" y="179"/>
                    </a:cubicBezTo>
                    <a:cubicBezTo>
                      <a:pt x="135" y="179"/>
                      <a:pt x="129" y="180"/>
                      <a:pt x="126" y="177"/>
                    </a:cubicBezTo>
                    <a:cubicBezTo>
                      <a:pt x="124" y="176"/>
                      <a:pt x="123" y="174"/>
                      <a:pt x="123" y="171"/>
                    </a:cubicBezTo>
                    <a:cubicBezTo>
                      <a:pt x="123" y="142"/>
                      <a:pt x="123" y="142"/>
                      <a:pt x="123" y="142"/>
                    </a:cubicBezTo>
                    <a:cubicBezTo>
                      <a:pt x="129" y="148"/>
                      <a:pt x="137" y="155"/>
                      <a:pt x="144" y="155"/>
                    </a:cubicBezTo>
                    <a:cubicBezTo>
                      <a:pt x="144" y="155"/>
                      <a:pt x="144" y="155"/>
                      <a:pt x="144" y="155"/>
                    </a:cubicBezTo>
                    <a:cubicBezTo>
                      <a:pt x="147" y="155"/>
                      <a:pt x="150" y="154"/>
                      <a:pt x="152" y="151"/>
                    </a:cubicBezTo>
                    <a:cubicBezTo>
                      <a:pt x="154" y="147"/>
                      <a:pt x="154" y="144"/>
                      <a:pt x="153" y="142"/>
                    </a:cubicBezTo>
                    <a:cubicBezTo>
                      <a:pt x="151" y="138"/>
                      <a:pt x="145" y="136"/>
                      <a:pt x="139" y="134"/>
                    </a:cubicBezTo>
                    <a:close/>
                    <a:moveTo>
                      <a:pt x="94" y="151"/>
                    </a:moveTo>
                    <a:cubicBezTo>
                      <a:pt x="93" y="151"/>
                      <a:pt x="91" y="151"/>
                      <a:pt x="90" y="149"/>
                    </a:cubicBezTo>
                    <a:cubicBezTo>
                      <a:pt x="88" y="147"/>
                      <a:pt x="89" y="145"/>
                      <a:pt x="89" y="144"/>
                    </a:cubicBezTo>
                    <a:cubicBezTo>
                      <a:pt x="91" y="140"/>
                      <a:pt x="104" y="136"/>
                      <a:pt x="112" y="135"/>
                    </a:cubicBezTo>
                    <a:cubicBezTo>
                      <a:pt x="113" y="135"/>
                      <a:pt x="114" y="135"/>
                      <a:pt x="115" y="135"/>
                    </a:cubicBezTo>
                    <a:cubicBezTo>
                      <a:pt x="115" y="136"/>
                      <a:pt x="115" y="136"/>
                      <a:pt x="115" y="136"/>
                    </a:cubicBezTo>
                    <a:cubicBezTo>
                      <a:pt x="110" y="142"/>
                      <a:pt x="101" y="151"/>
                      <a:pt x="94" y="151"/>
                    </a:cubicBezTo>
                    <a:close/>
                    <a:moveTo>
                      <a:pt x="148" y="149"/>
                    </a:moveTo>
                    <a:cubicBezTo>
                      <a:pt x="147" y="151"/>
                      <a:pt x="146" y="151"/>
                      <a:pt x="144" y="151"/>
                    </a:cubicBezTo>
                    <a:cubicBezTo>
                      <a:pt x="144" y="151"/>
                      <a:pt x="144" y="151"/>
                      <a:pt x="144" y="151"/>
                    </a:cubicBezTo>
                    <a:cubicBezTo>
                      <a:pt x="137" y="151"/>
                      <a:pt x="128" y="142"/>
                      <a:pt x="123" y="136"/>
                    </a:cubicBezTo>
                    <a:cubicBezTo>
                      <a:pt x="123" y="135"/>
                      <a:pt x="123" y="135"/>
                      <a:pt x="123" y="135"/>
                    </a:cubicBezTo>
                    <a:cubicBezTo>
                      <a:pt x="124" y="135"/>
                      <a:pt x="125" y="135"/>
                      <a:pt x="126" y="135"/>
                    </a:cubicBezTo>
                    <a:cubicBezTo>
                      <a:pt x="135" y="136"/>
                      <a:pt x="147" y="140"/>
                      <a:pt x="149" y="144"/>
                    </a:cubicBezTo>
                    <a:cubicBezTo>
                      <a:pt x="150" y="145"/>
                      <a:pt x="150" y="147"/>
                      <a:pt x="148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3" name="Freeform 3752"/>
              <p:cNvSpPr/>
              <p:nvPr/>
            </p:nvSpPr>
            <p:spPr bwMode="auto">
              <a:xfrm>
                <a:off x="1195388" y="2092325"/>
                <a:ext cx="92075" cy="88900"/>
              </a:xfrm>
              <a:custGeom>
                <a:avLst/>
                <a:gdLst>
                  <a:gd name="T0" fmla="*/ 19 w 29"/>
                  <a:gd name="T1" fmla="*/ 9 h 28"/>
                  <a:gd name="T2" fmla="*/ 6 w 29"/>
                  <a:gd name="T3" fmla="*/ 28 h 28"/>
                  <a:gd name="T4" fmla="*/ 27 w 29"/>
                  <a:gd name="T5" fmla="*/ 0 h 28"/>
                  <a:gd name="T6" fmla="*/ 5 w 29"/>
                  <a:gd name="T7" fmla="*/ 28 h 28"/>
                  <a:gd name="T8" fmla="*/ 19 w 29"/>
                  <a:gd name="T9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19" y="9"/>
                    </a:moveTo>
                    <a:cubicBezTo>
                      <a:pt x="13" y="16"/>
                      <a:pt x="8" y="24"/>
                      <a:pt x="6" y="28"/>
                    </a:cubicBezTo>
                    <a:cubicBezTo>
                      <a:pt x="29" y="26"/>
                      <a:pt x="27" y="0"/>
                      <a:pt x="27" y="0"/>
                    </a:cubicBezTo>
                    <a:cubicBezTo>
                      <a:pt x="0" y="3"/>
                      <a:pt x="4" y="25"/>
                      <a:pt x="5" y="28"/>
                    </a:cubicBezTo>
                    <a:cubicBezTo>
                      <a:pt x="10" y="18"/>
                      <a:pt x="19" y="9"/>
                      <a:pt x="1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" name="Freeform 3753"/>
              <p:cNvSpPr/>
              <p:nvPr/>
            </p:nvSpPr>
            <p:spPr bwMode="auto">
              <a:xfrm>
                <a:off x="1204913" y="2190750"/>
                <a:ext cx="95250" cy="88900"/>
              </a:xfrm>
              <a:custGeom>
                <a:avLst/>
                <a:gdLst>
                  <a:gd name="T0" fmla="*/ 5 w 30"/>
                  <a:gd name="T1" fmla="*/ 28 h 28"/>
                  <a:gd name="T2" fmla="*/ 20 w 30"/>
                  <a:gd name="T3" fmla="*/ 9 h 28"/>
                  <a:gd name="T4" fmla="*/ 7 w 30"/>
                  <a:gd name="T5" fmla="*/ 28 h 28"/>
                  <a:gd name="T6" fmla="*/ 27 w 30"/>
                  <a:gd name="T7" fmla="*/ 0 h 28"/>
                  <a:gd name="T8" fmla="*/ 5 w 3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5" y="28"/>
                    </a:moveTo>
                    <a:cubicBezTo>
                      <a:pt x="11" y="18"/>
                      <a:pt x="20" y="9"/>
                      <a:pt x="20" y="9"/>
                    </a:cubicBezTo>
                    <a:cubicBezTo>
                      <a:pt x="13" y="16"/>
                      <a:pt x="9" y="23"/>
                      <a:pt x="7" y="28"/>
                    </a:cubicBezTo>
                    <a:cubicBezTo>
                      <a:pt x="30" y="26"/>
                      <a:pt x="27" y="0"/>
                      <a:pt x="27" y="0"/>
                    </a:cubicBezTo>
                    <a:cubicBezTo>
                      <a:pt x="0" y="2"/>
                      <a:pt x="5" y="25"/>
                      <a:pt x="5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5" name="Freeform 3754"/>
              <p:cNvSpPr/>
              <p:nvPr/>
            </p:nvSpPr>
            <p:spPr bwMode="auto">
              <a:xfrm>
                <a:off x="1227138" y="2270125"/>
                <a:ext cx="93663" cy="85725"/>
              </a:xfrm>
              <a:custGeom>
                <a:avLst/>
                <a:gdLst>
                  <a:gd name="T0" fmla="*/ 5 w 29"/>
                  <a:gd name="T1" fmla="*/ 27 h 27"/>
                  <a:gd name="T2" fmla="*/ 19 w 29"/>
                  <a:gd name="T3" fmla="*/ 9 h 27"/>
                  <a:gd name="T4" fmla="*/ 6 w 29"/>
                  <a:gd name="T5" fmla="*/ 27 h 27"/>
                  <a:gd name="T6" fmla="*/ 27 w 29"/>
                  <a:gd name="T7" fmla="*/ 0 h 27"/>
                  <a:gd name="T8" fmla="*/ 5 w 2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5" y="27"/>
                    </a:moveTo>
                    <a:cubicBezTo>
                      <a:pt x="10" y="17"/>
                      <a:pt x="19" y="9"/>
                      <a:pt x="19" y="9"/>
                    </a:cubicBezTo>
                    <a:cubicBezTo>
                      <a:pt x="13" y="16"/>
                      <a:pt x="8" y="23"/>
                      <a:pt x="6" y="27"/>
                    </a:cubicBezTo>
                    <a:cubicBezTo>
                      <a:pt x="29" y="26"/>
                      <a:pt x="27" y="0"/>
                      <a:pt x="27" y="0"/>
                    </a:cubicBezTo>
                    <a:cubicBezTo>
                      <a:pt x="0" y="2"/>
                      <a:pt x="4" y="24"/>
                      <a:pt x="5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6" name="Freeform 3755"/>
              <p:cNvSpPr/>
              <p:nvPr/>
            </p:nvSpPr>
            <p:spPr bwMode="auto">
              <a:xfrm>
                <a:off x="1258888" y="2333625"/>
                <a:ext cx="112713" cy="101600"/>
              </a:xfrm>
              <a:custGeom>
                <a:avLst/>
                <a:gdLst>
                  <a:gd name="T0" fmla="*/ 12 w 35"/>
                  <a:gd name="T1" fmla="*/ 32 h 32"/>
                  <a:gd name="T2" fmla="*/ 20 w 35"/>
                  <a:gd name="T3" fmla="*/ 11 h 32"/>
                  <a:gd name="T4" fmla="*/ 13 w 35"/>
                  <a:gd name="T5" fmla="*/ 32 h 32"/>
                  <a:gd name="T6" fmla="*/ 25 w 35"/>
                  <a:gd name="T7" fmla="*/ 0 h 32"/>
                  <a:gd name="T8" fmla="*/ 12 w 35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2">
                    <a:moveTo>
                      <a:pt x="12" y="32"/>
                    </a:moveTo>
                    <a:cubicBezTo>
                      <a:pt x="14" y="21"/>
                      <a:pt x="20" y="11"/>
                      <a:pt x="20" y="11"/>
                    </a:cubicBezTo>
                    <a:cubicBezTo>
                      <a:pt x="16" y="19"/>
                      <a:pt x="14" y="27"/>
                      <a:pt x="13" y="32"/>
                    </a:cubicBezTo>
                    <a:cubicBezTo>
                      <a:pt x="35" y="24"/>
                      <a:pt x="25" y="0"/>
                      <a:pt x="25" y="0"/>
                    </a:cubicBezTo>
                    <a:cubicBezTo>
                      <a:pt x="0" y="9"/>
                      <a:pt x="10" y="30"/>
                      <a:pt x="12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7" name="Freeform 3756"/>
              <p:cNvSpPr/>
              <p:nvPr/>
            </p:nvSpPr>
            <p:spPr bwMode="auto">
              <a:xfrm>
                <a:off x="1320801" y="2387600"/>
                <a:ext cx="117475" cy="111125"/>
              </a:xfrm>
              <a:custGeom>
                <a:avLst/>
                <a:gdLst>
                  <a:gd name="T0" fmla="*/ 20 w 37"/>
                  <a:gd name="T1" fmla="*/ 12 h 35"/>
                  <a:gd name="T2" fmla="*/ 18 w 37"/>
                  <a:gd name="T3" fmla="*/ 34 h 35"/>
                  <a:gd name="T4" fmla="*/ 22 w 37"/>
                  <a:gd name="T5" fmla="*/ 0 h 35"/>
                  <a:gd name="T6" fmla="*/ 17 w 37"/>
                  <a:gd name="T7" fmla="*/ 35 h 35"/>
                  <a:gd name="T8" fmla="*/ 20 w 37"/>
                  <a:gd name="T9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20" y="12"/>
                    </a:moveTo>
                    <a:cubicBezTo>
                      <a:pt x="17" y="21"/>
                      <a:pt x="17" y="30"/>
                      <a:pt x="18" y="34"/>
                    </a:cubicBezTo>
                    <a:cubicBezTo>
                      <a:pt x="37" y="21"/>
                      <a:pt x="22" y="0"/>
                      <a:pt x="22" y="0"/>
                    </a:cubicBezTo>
                    <a:cubicBezTo>
                      <a:pt x="0" y="16"/>
                      <a:pt x="15" y="33"/>
                      <a:pt x="17" y="35"/>
                    </a:cubicBezTo>
                    <a:cubicBezTo>
                      <a:pt x="16" y="24"/>
                      <a:pt x="20" y="12"/>
                      <a:pt x="2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8" name="Freeform 3757"/>
              <p:cNvSpPr/>
              <p:nvPr/>
            </p:nvSpPr>
            <p:spPr bwMode="auto">
              <a:xfrm>
                <a:off x="1406526" y="2422525"/>
                <a:ext cx="117475" cy="111125"/>
              </a:xfrm>
              <a:custGeom>
                <a:avLst/>
                <a:gdLst>
                  <a:gd name="T0" fmla="*/ 22 w 37"/>
                  <a:gd name="T1" fmla="*/ 35 h 35"/>
                  <a:gd name="T2" fmla="*/ 18 w 37"/>
                  <a:gd name="T3" fmla="*/ 12 h 35"/>
                  <a:gd name="T4" fmla="*/ 23 w 37"/>
                  <a:gd name="T5" fmla="*/ 34 h 35"/>
                  <a:gd name="T6" fmla="*/ 16 w 37"/>
                  <a:gd name="T7" fmla="*/ 0 h 35"/>
                  <a:gd name="T8" fmla="*/ 22 w 37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22" y="35"/>
                    </a:moveTo>
                    <a:cubicBezTo>
                      <a:pt x="18" y="24"/>
                      <a:pt x="18" y="12"/>
                      <a:pt x="18" y="12"/>
                    </a:cubicBezTo>
                    <a:cubicBezTo>
                      <a:pt x="19" y="21"/>
                      <a:pt x="21" y="30"/>
                      <a:pt x="23" y="34"/>
                    </a:cubicBezTo>
                    <a:cubicBezTo>
                      <a:pt x="37" y="16"/>
                      <a:pt x="16" y="0"/>
                      <a:pt x="16" y="0"/>
                    </a:cubicBezTo>
                    <a:cubicBezTo>
                      <a:pt x="0" y="22"/>
                      <a:pt x="20" y="34"/>
                      <a:pt x="22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79" name="Freeform 3758"/>
              <p:cNvSpPr/>
              <p:nvPr/>
            </p:nvSpPr>
            <p:spPr bwMode="auto">
              <a:xfrm>
                <a:off x="1330326" y="2530475"/>
                <a:ext cx="111125" cy="117475"/>
              </a:xfrm>
              <a:custGeom>
                <a:avLst/>
                <a:gdLst>
                  <a:gd name="T0" fmla="*/ 34 w 35"/>
                  <a:gd name="T1" fmla="*/ 13 h 37"/>
                  <a:gd name="T2" fmla="*/ 0 w 35"/>
                  <a:gd name="T3" fmla="*/ 21 h 37"/>
                  <a:gd name="T4" fmla="*/ 35 w 35"/>
                  <a:gd name="T5" fmla="*/ 14 h 37"/>
                  <a:gd name="T6" fmla="*/ 12 w 35"/>
                  <a:gd name="T7" fmla="*/ 19 h 37"/>
                  <a:gd name="T8" fmla="*/ 34 w 35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34" y="13"/>
                    </a:moveTo>
                    <a:cubicBezTo>
                      <a:pt x="16" y="0"/>
                      <a:pt x="0" y="21"/>
                      <a:pt x="0" y="21"/>
                    </a:cubicBezTo>
                    <a:cubicBezTo>
                      <a:pt x="22" y="37"/>
                      <a:pt x="33" y="17"/>
                      <a:pt x="35" y="14"/>
                    </a:cubicBezTo>
                    <a:cubicBezTo>
                      <a:pt x="24" y="18"/>
                      <a:pt x="12" y="19"/>
                      <a:pt x="12" y="19"/>
                    </a:cubicBezTo>
                    <a:cubicBezTo>
                      <a:pt x="21" y="18"/>
                      <a:pt x="29" y="15"/>
                      <a:pt x="3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0" name="Freeform 3759"/>
              <p:cNvSpPr/>
              <p:nvPr/>
            </p:nvSpPr>
            <p:spPr bwMode="auto">
              <a:xfrm>
                <a:off x="1223963" y="2466975"/>
                <a:ext cx="112713" cy="120650"/>
              </a:xfrm>
              <a:custGeom>
                <a:avLst/>
                <a:gdLst>
                  <a:gd name="T0" fmla="*/ 12 w 35"/>
                  <a:gd name="T1" fmla="*/ 17 h 38"/>
                  <a:gd name="T2" fmla="*/ 35 w 35"/>
                  <a:gd name="T3" fmla="*/ 20 h 38"/>
                  <a:gd name="T4" fmla="*/ 0 w 35"/>
                  <a:gd name="T5" fmla="*/ 15 h 38"/>
                  <a:gd name="T6" fmla="*/ 35 w 35"/>
                  <a:gd name="T7" fmla="*/ 21 h 38"/>
                  <a:gd name="T8" fmla="*/ 12 w 35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8">
                    <a:moveTo>
                      <a:pt x="12" y="17"/>
                    </a:moveTo>
                    <a:cubicBezTo>
                      <a:pt x="21" y="20"/>
                      <a:pt x="30" y="20"/>
                      <a:pt x="35" y="20"/>
                    </a:cubicBezTo>
                    <a:cubicBezTo>
                      <a:pt x="22" y="0"/>
                      <a:pt x="0" y="15"/>
                      <a:pt x="0" y="15"/>
                    </a:cubicBezTo>
                    <a:cubicBezTo>
                      <a:pt x="15" y="38"/>
                      <a:pt x="33" y="23"/>
                      <a:pt x="35" y="21"/>
                    </a:cubicBezTo>
                    <a:cubicBezTo>
                      <a:pt x="24" y="21"/>
                      <a:pt x="12" y="17"/>
                      <a:pt x="12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1" name="Freeform 3760"/>
              <p:cNvSpPr/>
              <p:nvPr/>
            </p:nvSpPr>
            <p:spPr bwMode="auto">
              <a:xfrm>
                <a:off x="1157288" y="2390775"/>
                <a:ext cx="98425" cy="104775"/>
              </a:xfrm>
              <a:custGeom>
                <a:avLst/>
                <a:gdLst>
                  <a:gd name="T0" fmla="*/ 31 w 31"/>
                  <a:gd name="T1" fmla="*/ 24 h 33"/>
                  <a:gd name="T2" fmla="*/ 10 w 31"/>
                  <a:gd name="T3" fmla="*/ 13 h 33"/>
                  <a:gd name="T4" fmla="*/ 31 w 31"/>
                  <a:gd name="T5" fmla="*/ 23 h 33"/>
                  <a:gd name="T6" fmla="*/ 0 w 31"/>
                  <a:gd name="T7" fmla="*/ 7 h 33"/>
                  <a:gd name="T8" fmla="*/ 31 w 3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31" y="24"/>
                    </a:moveTo>
                    <a:cubicBezTo>
                      <a:pt x="20" y="20"/>
                      <a:pt x="10" y="13"/>
                      <a:pt x="10" y="13"/>
                    </a:cubicBezTo>
                    <a:cubicBezTo>
                      <a:pt x="18" y="18"/>
                      <a:pt x="26" y="21"/>
                      <a:pt x="31" y="23"/>
                    </a:cubicBezTo>
                    <a:cubicBezTo>
                      <a:pt x="26" y="0"/>
                      <a:pt x="0" y="7"/>
                      <a:pt x="0" y="7"/>
                    </a:cubicBezTo>
                    <a:cubicBezTo>
                      <a:pt x="7" y="33"/>
                      <a:pt x="28" y="25"/>
                      <a:pt x="3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2" name="Freeform 3761"/>
              <p:cNvSpPr/>
              <p:nvPr/>
            </p:nvSpPr>
            <p:spPr bwMode="auto">
              <a:xfrm>
                <a:off x="1112838" y="2286000"/>
                <a:ext cx="88900" cy="95250"/>
              </a:xfrm>
              <a:custGeom>
                <a:avLst/>
                <a:gdLst>
                  <a:gd name="T0" fmla="*/ 28 w 28"/>
                  <a:gd name="T1" fmla="*/ 24 h 30"/>
                  <a:gd name="T2" fmla="*/ 10 w 28"/>
                  <a:gd name="T3" fmla="*/ 10 h 30"/>
                  <a:gd name="T4" fmla="*/ 28 w 28"/>
                  <a:gd name="T5" fmla="*/ 23 h 30"/>
                  <a:gd name="T6" fmla="*/ 0 w 28"/>
                  <a:gd name="T7" fmla="*/ 3 h 30"/>
                  <a:gd name="T8" fmla="*/ 28 w 28"/>
                  <a:gd name="T9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24"/>
                    </a:moveTo>
                    <a:cubicBezTo>
                      <a:pt x="18" y="19"/>
                      <a:pt x="10" y="10"/>
                      <a:pt x="10" y="10"/>
                    </a:cubicBezTo>
                    <a:cubicBezTo>
                      <a:pt x="16" y="17"/>
                      <a:pt x="24" y="21"/>
                      <a:pt x="28" y="23"/>
                    </a:cubicBezTo>
                    <a:cubicBezTo>
                      <a:pt x="26" y="0"/>
                      <a:pt x="0" y="3"/>
                      <a:pt x="0" y="3"/>
                    </a:cubicBezTo>
                    <a:cubicBezTo>
                      <a:pt x="3" y="30"/>
                      <a:pt x="25" y="25"/>
                      <a:pt x="2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3" name="Freeform 3762"/>
              <p:cNvSpPr/>
              <p:nvPr/>
            </p:nvSpPr>
            <p:spPr bwMode="auto">
              <a:xfrm>
                <a:off x="1090613" y="2181225"/>
                <a:ext cx="95250" cy="88900"/>
              </a:xfrm>
              <a:custGeom>
                <a:avLst/>
                <a:gdLst>
                  <a:gd name="T0" fmla="*/ 25 w 30"/>
                  <a:gd name="T1" fmla="*/ 28 h 28"/>
                  <a:gd name="T2" fmla="*/ 11 w 30"/>
                  <a:gd name="T3" fmla="*/ 9 h 28"/>
                  <a:gd name="T4" fmla="*/ 26 w 30"/>
                  <a:gd name="T5" fmla="*/ 27 h 28"/>
                  <a:gd name="T6" fmla="*/ 4 w 30"/>
                  <a:gd name="T7" fmla="*/ 0 h 28"/>
                  <a:gd name="T8" fmla="*/ 25 w 3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25" y="28"/>
                    </a:moveTo>
                    <a:cubicBezTo>
                      <a:pt x="17" y="20"/>
                      <a:pt x="11" y="9"/>
                      <a:pt x="11" y="9"/>
                    </a:cubicBezTo>
                    <a:cubicBezTo>
                      <a:pt x="16" y="18"/>
                      <a:pt x="22" y="24"/>
                      <a:pt x="26" y="27"/>
                    </a:cubicBezTo>
                    <a:cubicBezTo>
                      <a:pt x="30" y="4"/>
                      <a:pt x="4" y="0"/>
                      <a:pt x="4" y="0"/>
                    </a:cubicBezTo>
                    <a:cubicBezTo>
                      <a:pt x="0" y="27"/>
                      <a:pt x="22" y="28"/>
                      <a:pt x="25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84" name="Freeform 3763"/>
              <p:cNvSpPr/>
              <p:nvPr/>
            </p:nvSpPr>
            <p:spPr bwMode="auto">
              <a:xfrm>
                <a:off x="1096963" y="2070100"/>
                <a:ext cx="104775" cy="95250"/>
              </a:xfrm>
              <a:custGeom>
                <a:avLst/>
                <a:gdLst>
                  <a:gd name="T0" fmla="*/ 25 w 33"/>
                  <a:gd name="T1" fmla="*/ 30 h 30"/>
                  <a:gd name="T2" fmla="*/ 13 w 33"/>
                  <a:gd name="T3" fmla="*/ 10 h 30"/>
                  <a:gd name="T4" fmla="*/ 26 w 33"/>
                  <a:gd name="T5" fmla="*/ 29 h 30"/>
                  <a:gd name="T6" fmla="*/ 8 w 33"/>
                  <a:gd name="T7" fmla="*/ 0 h 30"/>
                  <a:gd name="T8" fmla="*/ 25 w 3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0">
                    <a:moveTo>
                      <a:pt x="25" y="30"/>
                    </a:moveTo>
                    <a:cubicBezTo>
                      <a:pt x="18" y="22"/>
                      <a:pt x="13" y="10"/>
                      <a:pt x="13" y="10"/>
                    </a:cubicBezTo>
                    <a:cubicBezTo>
                      <a:pt x="17" y="19"/>
                      <a:pt x="23" y="26"/>
                      <a:pt x="26" y="29"/>
                    </a:cubicBezTo>
                    <a:cubicBezTo>
                      <a:pt x="33" y="7"/>
                      <a:pt x="8" y="0"/>
                      <a:pt x="8" y="0"/>
                    </a:cubicBezTo>
                    <a:cubicBezTo>
                      <a:pt x="0" y="26"/>
                      <a:pt x="23" y="30"/>
                      <a:pt x="25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85" name="Rectangle 24"/>
          <p:cNvSpPr>
            <a:spLocks noChangeArrowheads="1"/>
          </p:cNvSpPr>
          <p:nvPr/>
        </p:nvSpPr>
        <p:spPr bwMode="auto">
          <a:xfrm>
            <a:off x="709930" y="3731895"/>
            <a:ext cx="1965325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稳定工作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融入公司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做好工作为前提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Rectangle 24"/>
          <p:cNvSpPr>
            <a:spLocks noChangeArrowheads="1"/>
          </p:cNvSpPr>
          <p:nvPr/>
        </p:nvSpPr>
        <p:spPr bwMode="auto">
          <a:xfrm>
            <a:off x="1343885" y="1565005"/>
            <a:ext cx="724395" cy="69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3735" b="1" dirty="0" smtClean="0">
                <a:solidFill>
                  <a:schemeClr val="bg1"/>
                </a:solidFill>
              </a:rPr>
              <a:t>1</a:t>
            </a:r>
            <a:endParaRPr lang="en-US" altLang="zh-CN" sz="3735" b="1" dirty="0" smtClean="0">
              <a:solidFill>
                <a:schemeClr val="bg1"/>
              </a:solidFill>
            </a:endParaRPr>
          </a:p>
        </p:txBody>
      </p:sp>
      <p:sp>
        <p:nvSpPr>
          <p:cNvPr id="87" name="Rectangle 24"/>
          <p:cNvSpPr>
            <a:spLocks noChangeArrowheads="1"/>
          </p:cNvSpPr>
          <p:nvPr/>
        </p:nvSpPr>
        <p:spPr bwMode="auto">
          <a:xfrm>
            <a:off x="890866" y="3137299"/>
            <a:ext cx="167234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短期（近期）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869276" y="3506608"/>
            <a:ext cx="167234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88"/>
          <p:cNvGrpSpPr/>
          <p:nvPr/>
        </p:nvGrpSpPr>
        <p:grpSpPr>
          <a:xfrm>
            <a:off x="3607435" y="1336040"/>
            <a:ext cx="1887220" cy="1801495"/>
            <a:chOff x="163513" y="1171575"/>
            <a:chExt cx="2795588" cy="2794000"/>
          </a:xfrm>
        </p:grpSpPr>
        <p:sp>
          <p:nvSpPr>
            <p:cNvPr id="90" name="Freeform 3735"/>
            <p:cNvSpPr/>
            <p:nvPr/>
          </p:nvSpPr>
          <p:spPr bwMode="auto">
            <a:xfrm>
              <a:off x="163513" y="1171575"/>
              <a:ext cx="2795588" cy="2794000"/>
            </a:xfrm>
            <a:custGeom>
              <a:avLst/>
              <a:gdLst>
                <a:gd name="T0" fmla="*/ 863 w 880"/>
                <a:gd name="T1" fmla="*/ 466 h 880"/>
                <a:gd name="T2" fmla="*/ 863 w 880"/>
                <a:gd name="T3" fmla="*/ 414 h 880"/>
                <a:gd name="T4" fmla="*/ 855 w 880"/>
                <a:gd name="T5" fmla="*/ 356 h 880"/>
                <a:gd name="T6" fmla="*/ 842 w 880"/>
                <a:gd name="T7" fmla="*/ 306 h 880"/>
                <a:gd name="T8" fmla="*/ 819 w 880"/>
                <a:gd name="T9" fmla="*/ 251 h 880"/>
                <a:gd name="T10" fmla="*/ 794 w 880"/>
                <a:gd name="T11" fmla="*/ 206 h 880"/>
                <a:gd name="T12" fmla="*/ 757 w 880"/>
                <a:gd name="T13" fmla="*/ 160 h 880"/>
                <a:gd name="T14" fmla="*/ 721 w 880"/>
                <a:gd name="T15" fmla="*/ 123 h 880"/>
                <a:gd name="T16" fmla="*/ 674 w 880"/>
                <a:gd name="T17" fmla="*/ 87 h 880"/>
                <a:gd name="T18" fmla="*/ 630 w 880"/>
                <a:gd name="T19" fmla="*/ 61 h 880"/>
                <a:gd name="T20" fmla="*/ 575 w 880"/>
                <a:gd name="T21" fmla="*/ 39 h 880"/>
                <a:gd name="T22" fmla="*/ 525 w 880"/>
                <a:gd name="T23" fmla="*/ 25 h 880"/>
                <a:gd name="T24" fmla="*/ 466 w 880"/>
                <a:gd name="T25" fmla="*/ 18 h 880"/>
                <a:gd name="T26" fmla="*/ 415 w 880"/>
                <a:gd name="T27" fmla="*/ 17 h 880"/>
                <a:gd name="T28" fmla="*/ 356 w 880"/>
                <a:gd name="T29" fmla="*/ 25 h 880"/>
                <a:gd name="T30" fmla="*/ 306 w 880"/>
                <a:gd name="T31" fmla="*/ 38 h 880"/>
                <a:gd name="T32" fmla="*/ 251 w 880"/>
                <a:gd name="T33" fmla="*/ 61 h 880"/>
                <a:gd name="T34" fmla="*/ 206 w 880"/>
                <a:gd name="T35" fmla="*/ 86 h 880"/>
                <a:gd name="T36" fmla="*/ 160 w 880"/>
                <a:gd name="T37" fmla="*/ 123 h 880"/>
                <a:gd name="T38" fmla="*/ 123 w 880"/>
                <a:gd name="T39" fmla="*/ 159 h 880"/>
                <a:gd name="T40" fmla="*/ 87 w 880"/>
                <a:gd name="T41" fmla="*/ 206 h 880"/>
                <a:gd name="T42" fmla="*/ 61 w 880"/>
                <a:gd name="T43" fmla="*/ 250 h 880"/>
                <a:gd name="T44" fmla="*/ 39 w 880"/>
                <a:gd name="T45" fmla="*/ 305 h 880"/>
                <a:gd name="T46" fmla="*/ 25 w 880"/>
                <a:gd name="T47" fmla="*/ 355 h 880"/>
                <a:gd name="T48" fmla="*/ 18 w 880"/>
                <a:gd name="T49" fmla="*/ 414 h 880"/>
                <a:gd name="T50" fmla="*/ 17 w 880"/>
                <a:gd name="T51" fmla="*/ 465 h 880"/>
                <a:gd name="T52" fmla="*/ 25 w 880"/>
                <a:gd name="T53" fmla="*/ 524 h 880"/>
                <a:gd name="T54" fmla="*/ 38 w 880"/>
                <a:gd name="T55" fmla="*/ 574 h 880"/>
                <a:gd name="T56" fmla="*/ 61 w 880"/>
                <a:gd name="T57" fmla="*/ 629 h 880"/>
                <a:gd name="T58" fmla="*/ 86 w 880"/>
                <a:gd name="T59" fmla="*/ 674 h 880"/>
                <a:gd name="T60" fmla="*/ 123 w 880"/>
                <a:gd name="T61" fmla="*/ 720 h 880"/>
                <a:gd name="T62" fmla="*/ 159 w 880"/>
                <a:gd name="T63" fmla="*/ 757 h 880"/>
                <a:gd name="T64" fmla="*/ 206 w 880"/>
                <a:gd name="T65" fmla="*/ 793 h 880"/>
                <a:gd name="T66" fmla="*/ 251 w 880"/>
                <a:gd name="T67" fmla="*/ 819 h 880"/>
                <a:gd name="T68" fmla="*/ 306 w 880"/>
                <a:gd name="T69" fmla="*/ 841 h 880"/>
                <a:gd name="T70" fmla="*/ 355 w 880"/>
                <a:gd name="T71" fmla="*/ 855 h 880"/>
                <a:gd name="T72" fmla="*/ 414 w 880"/>
                <a:gd name="T73" fmla="*/ 862 h 880"/>
                <a:gd name="T74" fmla="*/ 466 w 880"/>
                <a:gd name="T75" fmla="*/ 863 h 880"/>
                <a:gd name="T76" fmla="*/ 524 w 880"/>
                <a:gd name="T77" fmla="*/ 855 h 880"/>
                <a:gd name="T78" fmla="*/ 574 w 880"/>
                <a:gd name="T79" fmla="*/ 842 h 880"/>
                <a:gd name="T80" fmla="*/ 629 w 880"/>
                <a:gd name="T81" fmla="*/ 819 h 880"/>
                <a:gd name="T82" fmla="*/ 674 w 880"/>
                <a:gd name="T83" fmla="*/ 794 h 880"/>
                <a:gd name="T84" fmla="*/ 720 w 880"/>
                <a:gd name="T85" fmla="*/ 757 h 880"/>
                <a:gd name="T86" fmla="*/ 757 w 880"/>
                <a:gd name="T87" fmla="*/ 721 h 880"/>
                <a:gd name="T88" fmla="*/ 793 w 880"/>
                <a:gd name="T89" fmla="*/ 674 h 880"/>
                <a:gd name="T90" fmla="*/ 819 w 880"/>
                <a:gd name="T91" fmla="*/ 629 h 880"/>
                <a:gd name="T92" fmla="*/ 841 w 880"/>
                <a:gd name="T93" fmla="*/ 574 h 880"/>
                <a:gd name="T94" fmla="*/ 855 w 880"/>
                <a:gd name="T95" fmla="*/ 525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0" h="880">
                  <a:moveTo>
                    <a:pt x="855" y="524"/>
                  </a:moveTo>
                  <a:cubicBezTo>
                    <a:pt x="842" y="506"/>
                    <a:pt x="846" y="480"/>
                    <a:pt x="863" y="466"/>
                  </a:cubicBezTo>
                  <a:cubicBezTo>
                    <a:pt x="863" y="465"/>
                    <a:pt x="863" y="465"/>
                    <a:pt x="863" y="465"/>
                  </a:cubicBezTo>
                  <a:cubicBezTo>
                    <a:pt x="880" y="451"/>
                    <a:pt x="880" y="428"/>
                    <a:pt x="863" y="414"/>
                  </a:cubicBezTo>
                  <a:cubicBezTo>
                    <a:pt x="863" y="414"/>
                    <a:pt x="863" y="414"/>
                    <a:pt x="863" y="414"/>
                  </a:cubicBezTo>
                  <a:cubicBezTo>
                    <a:pt x="846" y="400"/>
                    <a:pt x="842" y="374"/>
                    <a:pt x="855" y="356"/>
                  </a:cubicBezTo>
                  <a:cubicBezTo>
                    <a:pt x="855" y="355"/>
                    <a:pt x="855" y="355"/>
                    <a:pt x="855" y="355"/>
                  </a:cubicBezTo>
                  <a:cubicBezTo>
                    <a:pt x="868" y="337"/>
                    <a:pt x="862" y="315"/>
                    <a:pt x="842" y="306"/>
                  </a:cubicBezTo>
                  <a:cubicBezTo>
                    <a:pt x="841" y="305"/>
                    <a:pt x="841" y="305"/>
                    <a:pt x="841" y="305"/>
                  </a:cubicBezTo>
                  <a:cubicBezTo>
                    <a:pt x="821" y="296"/>
                    <a:pt x="811" y="272"/>
                    <a:pt x="819" y="251"/>
                  </a:cubicBezTo>
                  <a:cubicBezTo>
                    <a:pt x="819" y="250"/>
                    <a:pt x="819" y="250"/>
                    <a:pt x="819" y="250"/>
                  </a:cubicBezTo>
                  <a:cubicBezTo>
                    <a:pt x="827" y="230"/>
                    <a:pt x="815" y="210"/>
                    <a:pt x="794" y="206"/>
                  </a:cubicBezTo>
                  <a:cubicBezTo>
                    <a:pt x="793" y="206"/>
                    <a:pt x="793" y="206"/>
                    <a:pt x="793" y="206"/>
                  </a:cubicBezTo>
                  <a:cubicBezTo>
                    <a:pt x="771" y="203"/>
                    <a:pt x="755" y="182"/>
                    <a:pt x="757" y="160"/>
                  </a:cubicBezTo>
                  <a:cubicBezTo>
                    <a:pt x="757" y="159"/>
                    <a:pt x="757" y="159"/>
                    <a:pt x="757" y="159"/>
                  </a:cubicBezTo>
                  <a:cubicBezTo>
                    <a:pt x="759" y="137"/>
                    <a:pt x="743" y="121"/>
                    <a:pt x="721" y="123"/>
                  </a:cubicBezTo>
                  <a:cubicBezTo>
                    <a:pt x="720" y="123"/>
                    <a:pt x="720" y="123"/>
                    <a:pt x="720" y="123"/>
                  </a:cubicBezTo>
                  <a:cubicBezTo>
                    <a:pt x="698" y="125"/>
                    <a:pt x="678" y="109"/>
                    <a:pt x="674" y="87"/>
                  </a:cubicBezTo>
                  <a:cubicBezTo>
                    <a:pt x="674" y="86"/>
                    <a:pt x="674" y="86"/>
                    <a:pt x="674" y="86"/>
                  </a:cubicBezTo>
                  <a:cubicBezTo>
                    <a:pt x="670" y="65"/>
                    <a:pt x="650" y="53"/>
                    <a:pt x="630" y="61"/>
                  </a:cubicBezTo>
                  <a:cubicBezTo>
                    <a:pt x="629" y="61"/>
                    <a:pt x="629" y="61"/>
                    <a:pt x="629" y="61"/>
                  </a:cubicBezTo>
                  <a:cubicBezTo>
                    <a:pt x="608" y="69"/>
                    <a:pt x="584" y="59"/>
                    <a:pt x="575" y="39"/>
                  </a:cubicBezTo>
                  <a:cubicBezTo>
                    <a:pt x="574" y="38"/>
                    <a:pt x="574" y="38"/>
                    <a:pt x="574" y="38"/>
                  </a:cubicBezTo>
                  <a:cubicBezTo>
                    <a:pt x="565" y="18"/>
                    <a:pt x="543" y="12"/>
                    <a:pt x="525" y="25"/>
                  </a:cubicBezTo>
                  <a:cubicBezTo>
                    <a:pt x="524" y="25"/>
                    <a:pt x="524" y="25"/>
                    <a:pt x="524" y="25"/>
                  </a:cubicBezTo>
                  <a:cubicBezTo>
                    <a:pt x="506" y="38"/>
                    <a:pt x="480" y="34"/>
                    <a:pt x="466" y="18"/>
                  </a:cubicBezTo>
                  <a:cubicBezTo>
                    <a:pt x="466" y="17"/>
                    <a:pt x="466" y="17"/>
                    <a:pt x="466" y="17"/>
                  </a:cubicBezTo>
                  <a:cubicBezTo>
                    <a:pt x="452" y="0"/>
                    <a:pt x="429" y="0"/>
                    <a:pt x="415" y="17"/>
                  </a:cubicBezTo>
                  <a:cubicBezTo>
                    <a:pt x="414" y="18"/>
                    <a:pt x="414" y="18"/>
                    <a:pt x="414" y="18"/>
                  </a:cubicBezTo>
                  <a:cubicBezTo>
                    <a:pt x="400" y="35"/>
                    <a:pt x="374" y="38"/>
                    <a:pt x="356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37" y="12"/>
                    <a:pt x="315" y="18"/>
                    <a:pt x="306" y="38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296" y="59"/>
                    <a:pt x="272" y="69"/>
                    <a:pt x="251" y="61"/>
                  </a:cubicBezTo>
                  <a:cubicBezTo>
                    <a:pt x="251" y="61"/>
                    <a:pt x="251" y="61"/>
                    <a:pt x="251" y="61"/>
                  </a:cubicBezTo>
                  <a:cubicBezTo>
                    <a:pt x="230" y="53"/>
                    <a:pt x="210" y="65"/>
                    <a:pt x="206" y="86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203" y="109"/>
                    <a:pt x="182" y="125"/>
                    <a:pt x="160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37" y="121"/>
                    <a:pt x="121" y="137"/>
                    <a:pt x="123" y="159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5" y="182"/>
                    <a:pt x="109" y="203"/>
                    <a:pt x="87" y="206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65" y="210"/>
                    <a:pt x="53" y="230"/>
                    <a:pt x="61" y="250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9" y="272"/>
                    <a:pt x="59" y="296"/>
                    <a:pt x="39" y="305"/>
                  </a:cubicBezTo>
                  <a:cubicBezTo>
                    <a:pt x="38" y="306"/>
                    <a:pt x="38" y="306"/>
                    <a:pt x="38" y="306"/>
                  </a:cubicBezTo>
                  <a:cubicBezTo>
                    <a:pt x="18" y="315"/>
                    <a:pt x="12" y="337"/>
                    <a:pt x="25" y="355"/>
                  </a:cubicBezTo>
                  <a:cubicBezTo>
                    <a:pt x="25" y="356"/>
                    <a:pt x="25" y="356"/>
                    <a:pt x="25" y="356"/>
                  </a:cubicBezTo>
                  <a:cubicBezTo>
                    <a:pt x="38" y="374"/>
                    <a:pt x="35" y="400"/>
                    <a:pt x="18" y="414"/>
                  </a:cubicBezTo>
                  <a:cubicBezTo>
                    <a:pt x="17" y="414"/>
                    <a:pt x="17" y="414"/>
                    <a:pt x="17" y="414"/>
                  </a:cubicBezTo>
                  <a:cubicBezTo>
                    <a:pt x="0" y="429"/>
                    <a:pt x="0" y="451"/>
                    <a:pt x="17" y="465"/>
                  </a:cubicBezTo>
                  <a:cubicBezTo>
                    <a:pt x="18" y="466"/>
                    <a:pt x="18" y="466"/>
                    <a:pt x="18" y="466"/>
                  </a:cubicBezTo>
                  <a:cubicBezTo>
                    <a:pt x="35" y="480"/>
                    <a:pt x="38" y="506"/>
                    <a:pt x="25" y="524"/>
                  </a:cubicBezTo>
                  <a:cubicBezTo>
                    <a:pt x="25" y="525"/>
                    <a:pt x="25" y="525"/>
                    <a:pt x="25" y="525"/>
                  </a:cubicBezTo>
                  <a:cubicBezTo>
                    <a:pt x="12" y="543"/>
                    <a:pt x="18" y="565"/>
                    <a:pt x="38" y="574"/>
                  </a:cubicBezTo>
                  <a:cubicBezTo>
                    <a:pt x="39" y="575"/>
                    <a:pt x="39" y="575"/>
                    <a:pt x="39" y="575"/>
                  </a:cubicBezTo>
                  <a:cubicBezTo>
                    <a:pt x="59" y="584"/>
                    <a:pt x="69" y="608"/>
                    <a:pt x="61" y="629"/>
                  </a:cubicBezTo>
                  <a:cubicBezTo>
                    <a:pt x="61" y="629"/>
                    <a:pt x="61" y="629"/>
                    <a:pt x="61" y="629"/>
                  </a:cubicBezTo>
                  <a:cubicBezTo>
                    <a:pt x="53" y="650"/>
                    <a:pt x="65" y="670"/>
                    <a:pt x="86" y="674"/>
                  </a:cubicBezTo>
                  <a:cubicBezTo>
                    <a:pt x="87" y="674"/>
                    <a:pt x="87" y="674"/>
                    <a:pt x="87" y="674"/>
                  </a:cubicBezTo>
                  <a:cubicBezTo>
                    <a:pt x="109" y="677"/>
                    <a:pt x="125" y="698"/>
                    <a:pt x="123" y="720"/>
                  </a:cubicBezTo>
                  <a:cubicBezTo>
                    <a:pt x="123" y="721"/>
                    <a:pt x="123" y="721"/>
                    <a:pt x="123" y="721"/>
                  </a:cubicBezTo>
                  <a:cubicBezTo>
                    <a:pt x="121" y="743"/>
                    <a:pt x="137" y="759"/>
                    <a:pt x="159" y="757"/>
                  </a:cubicBezTo>
                  <a:cubicBezTo>
                    <a:pt x="160" y="757"/>
                    <a:pt x="160" y="757"/>
                    <a:pt x="160" y="757"/>
                  </a:cubicBezTo>
                  <a:cubicBezTo>
                    <a:pt x="182" y="755"/>
                    <a:pt x="203" y="771"/>
                    <a:pt x="206" y="793"/>
                  </a:cubicBezTo>
                  <a:cubicBezTo>
                    <a:pt x="206" y="794"/>
                    <a:pt x="206" y="794"/>
                    <a:pt x="206" y="794"/>
                  </a:cubicBezTo>
                  <a:cubicBezTo>
                    <a:pt x="210" y="815"/>
                    <a:pt x="230" y="827"/>
                    <a:pt x="251" y="819"/>
                  </a:cubicBezTo>
                  <a:cubicBezTo>
                    <a:pt x="251" y="819"/>
                    <a:pt x="251" y="819"/>
                    <a:pt x="251" y="819"/>
                  </a:cubicBezTo>
                  <a:cubicBezTo>
                    <a:pt x="272" y="811"/>
                    <a:pt x="296" y="821"/>
                    <a:pt x="306" y="841"/>
                  </a:cubicBezTo>
                  <a:cubicBezTo>
                    <a:pt x="306" y="842"/>
                    <a:pt x="306" y="842"/>
                    <a:pt x="306" y="842"/>
                  </a:cubicBezTo>
                  <a:cubicBezTo>
                    <a:pt x="315" y="862"/>
                    <a:pt x="337" y="868"/>
                    <a:pt x="355" y="855"/>
                  </a:cubicBezTo>
                  <a:cubicBezTo>
                    <a:pt x="356" y="855"/>
                    <a:pt x="356" y="855"/>
                    <a:pt x="356" y="855"/>
                  </a:cubicBezTo>
                  <a:cubicBezTo>
                    <a:pt x="374" y="842"/>
                    <a:pt x="400" y="845"/>
                    <a:pt x="414" y="862"/>
                  </a:cubicBezTo>
                  <a:cubicBezTo>
                    <a:pt x="415" y="863"/>
                    <a:pt x="415" y="863"/>
                    <a:pt x="415" y="863"/>
                  </a:cubicBezTo>
                  <a:cubicBezTo>
                    <a:pt x="429" y="880"/>
                    <a:pt x="452" y="880"/>
                    <a:pt x="466" y="863"/>
                  </a:cubicBezTo>
                  <a:cubicBezTo>
                    <a:pt x="466" y="862"/>
                    <a:pt x="466" y="862"/>
                    <a:pt x="466" y="862"/>
                  </a:cubicBezTo>
                  <a:cubicBezTo>
                    <a:pt x="480" y="845"/>
                    <a:pt x="506" y="842"/>
                    <a:pt x="524" y="855"/>
                  </a:cubicBezTo>
                  <a:cubicBezTo>
                    <a:pt x="525" y="855"/>
                    <a:pt x="525" y="855"/>
                    <a:pt x="525" y="855"/>
                  </a:cubicBezTo>
                  <a:cubicBezTo>
                    <a:pt x="543" y="868"/>
                    <a:pt x="565" y="862"/>
                    <a:pt x="574" y="842"/>
                  </a:cubicBezTo>
                  <a:cubicBezTo>
                    <a:pt x="575" y="841"/>
                    <a:pt x="575" y="841"/>
                    <a:pt x="575" y="841"/>
                  </a:cubicBezTo>
                  <a:cubicBezTo>
                    <a:pt x="584" y="821"/>
                    <a:pt x="608" y="811"/>
                    <a:pt x="629" y="819"/>
                  </a:cubicBezTo>
                  <a:cubicBezTo>
                    <a:pt x="630" y="819"/>
                    <a:pt x="630" y="819"/>
                    <a:pt x="630" y="819"/>
                  </a:cubicBezTo>
                  <a:cubicBezTo>
                    <a:pt x="650" y="827"/>
                    <a:pt x="670" y="815"/>
                    <a:pt x="674" y="794"/>
                  </a:cubicBezTo>
                  <a:cubicBezTo>
                    <a:pt x="674" y="793"/>
                    <a:pt x="674" y="793"/>
                    <a:pt x="674" y="793"/>
                  </a:cubicBezTo>
                  <a:cubicBezTo>
                    <a:pt x="678" y="771"/>
                    <a:pt x="698" y="755"/>
                    <a:pt x="720" y="757"/>
                  </a:cubicBezTo>
                  <a:cubicBezTo>
                    <a:pt x="721" y="757"/>
                    <a:pt x="721" y="757"/>
                    <a:pt x="721" y="757"/>
                  </a:cubicBezTo>
                  <a:cubicBezTo>
                    <a:pt x="743" y="759"/>
                    <a:pt x="759" y="743"/>
                    <a:pt x="757" y="721"/>
                  </a:cubicBezTo>
                  <a:cubicBezTo>
                    <a:pt x="757" y="720"/>
                    <a:pt x="757" y="720"/>
                    <a:pt x="757" y="720"/>
                  </a:cubicBezTo>
                  <a:cubicBezTo>
                    <a:pt x="755" y="698"/>
                    <a:pt x="771" y="677"/>
                    <a:pt x="793" y="674"/>
                  </a:cubicBezTo>
                  <a:cubicBezTo>
                    <a:pt x="794" y="674"/>
                    <a:pt x="794" y="674"/>
                    <a:pt x="794" y="674"/>
                  </a:cubicBezTo>
                  <a:cubicBezTo>
                    <a:pt x="815" y="670"/>
                    <a:pt x="827" y="650"/>
                    <a:pt x="819" y="629"/>
                  </a:cubicBezTo>
                  <a:cubicBezTo>
                    <a:pt x="819" y="629"/>
                    <a:pt x="819" y="629"/>
                    <a:pt x="819" y="629"/>
                  </a:cubicBezTo>
                  <a:cubicBezTo>
                    <a:pt x="811" y="608"/>
                    <a:pt x="821" y="584"/>
                    <a:pt x="841" y="574"/>
                  </a:cubicBezTo>
                  <a:cubicBezTo>
                    <a:pt x="842" y="574"/>
                    <a:pt x="842" y="574"/>
                    <a:pt x="842" y="574"/>
                  </a:cubicBezTo>
                  <a:cubicBezTo>
                    <a:pt x="862" y="565"/>
                    <a:pt x="868" y="543"/>
                    <a:pt x="855" y="525"/>
                  </a:cubicBezTo>
                  <a:lnTo>
                    <a:pt x="855" y="52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1" name="Oval 3736"/>
            <p:cNvSpPr>
              <a:spLocks noChangeArrowheads="1"/>
            </p:cNvSpPr>
            <p:nvPr/>
          </p:nvSpPr>
          <p:spPr bwMode="auto">
            <a:xfrm>
              <a:off x="474663" y="1482725"/>
              <a:ext cx="2173288" cy="2171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2" name="Freeform 3737"/>
            <p:cNvSpPr/>
            <p:nvPr/>
          </p:nvSpPr>
          <p:spPr bwMode="auto">
            <a:xfrm>
              <a:off x="608012" y="1711325"/>
              <a:ext cx="1906587" cy="1781175"/>
            </a:xfrm>
            <a:custGeom>
              <a:avLst/>
              <a:gdLst>
                <a:gd name="T0" fmla="*/ 580 w 600"/>
                <a:gd name="T1" fmla="*/ 303 h 561"/>
                <a:gd name="T2" fmla="*/ 535 w 600"/>
                <a:gd name="T3" fmla="*/ 267 h 561"/>
                <a:gd name="T4" fmla="*/ 545 w 600"/>
                <a:gd name="T5" fmla="*/ 206 h 561"/>
                <a:gd name="T6" fmla="*/ 554 w 600"/>
                <a:gd name="T7" fmla="*/ 105 h 561"/>
                <a:gd name="T8" fmla="*/ 524 w 600"/>
                <a:gd name="T9" fmla="*/ 94 h 561"/>
                <a:gd name="T10" fmla="*/ 456 w 600"/>
                <a:gd name="T11" fmla="*/ 91 h 561"/>
                <a:gd name="T12" fmla="*/ 445 w 600"/>
                <a:gd name="T13" fmla="*/ 82 h 561"/>
                <a:gd name="T14" fmla="*/ 370 w 600"/>
                <a:gd name="T15" fmla="*/ 58 h 561"/>
                <a:gd name="T16" fmla="*/ 374 w 600"/>
                <a:gd name="T17" fmla="*/ 118 h 561"/>
                <a:gd name="T18" fmla="*/ 447 w 600"/>
                <a:gd name="T19" fmla="*/ 120 h 561"/>
                <a:gd name="T20" fmla="*/ 512 w 600"/>
                <a:gd name="T21" fmla="*/ 183 h 561"/>
                <a:gd name="T22" fmla="*/ 517 w 600"/>
                <a:gd name="T23" fmla="*/ 195 h 561"/>
                <a:gd name="T24" fmla="*/ 489 w 600"/>
                <a:gd name="T25" fmla="*/ 246 h 561"/>
                <a:gd name="T26" fmla="*/ 508 w 600"/>
                <a:gd name="T27" fmla="*/ 267 h 561"/>
                <a:gd name="T28" fmla="*/ 510 w 600"/>
                <a:gd name="T29" fmla="*/ 358 h 561"/>
                <a:gd name="T30" fmla="*/ 504 w 600"/>
                <a:gd name="T31" fmla="*/ 370 h 561"/>
                <a:gd name="T32" fmla="*/ 448 w 600"/>
                <a:gd name="T33" fmla="*/ 386 h 561"/>
                <a:gd name="T34" fmla="*/ 447 w 600"/>
                <a:gd name="T35" fmla="*/ 414 h 561"/>
                <a:gd name="T36" fmla="*/ 384 w 600"/>
                <a:gd name="T37" fmla="*/ 479 h 561"/>
                <a:gd name="T38" fmla="*/ 371 w 600"/>
                <a:gd name="T39" fmla="*/ 484 h 561"/>
                <a:gd name="T40" fmla="*/ 320 w 600"/>
                <a:gd name="T41" fmla="*/ 456 h 561"/>
                <a:gd name="T42" fmla="*/ 280 w 600"/>
                <a:gd name="T43" fmla="*/ 456 h 561"/>
                <a:gd name="T44" fmla="*/ 229 w 600"/>
                <a:gd name="T45" fmla="*/ 484 h 561"/>
                <a:gd name="T46" fmla="*/ 215 w 600"/>
                <a:gd name="T47" fmla="*/ 479 h 561"/>
                <a:gd name="T48" fmla="*/ 153 w 600"/>
                <a:gd name="T49" fmla="*/ 414 h 561"/>
                <a:gd name="T50" fmla="*/ 152 w 600"/>
                <a:gd name="T51" fmla="*/ 386 h 561"/>
                <a:gd name="T52" fmla="*/ 96 w 600"/>
                <a:gd name="T53" fmla="*/ 370 h 561"/>
                <a:gd name="T54" fmla="*/ 90 w 600"/>
                <a:gd name="T55" fmla="*/ 357 h 561"/>
                <a:gd name="T56" fmla="*/ 92 w 600"/>
                <a:gd name="T57" fmla="*/ 267 h 561"/>
                <a:gd name="T58" fmla="*/ 111 w 600"/>
                <a:gd name="T59" fmla="*/ 246 h 561"/>
                <a:gd name="T60" fmla="*/ 83 w 600"/>
                <a:gd name="T61" fmla="*/ 196 h 561"/>
                <a:gd name="T62" fmla="*/ 88 w 600"/>
                <a:gd name="T63" fmla="*/ 182 h 561"/>
                <a:gd name="T64" fmla="*/ 154 w 600"/>
                <a:gd name="T65" fmla="*/ 120 h 561"/>
                <a:gd name="T66" fmla="*/ 226 w 600"/>
                <a:gd name="T67" fmla="*/ 118 h 561"/>
                <a:gd name="T68" fmla="*/ 230 w 600"/>
                <a:gd name="T69" fmla="*/ 58 h 561"/>
                <a:gd name="T70" fmla="*/ 155 w 600"/>
                <a:gd name="T71" fmla="*/ 82 h 561"/>
                <a:gd name="T72" fmla="*/ 144 w 600"/>
                <a:gd name="T73" fmla="*/ 92 h 561"/>
                <a:gd name="T74" fmla="*/ 76 w 600"/>
                <a:gd name="T75" fmla="*/ 94 h 561"/>
                <a:gd name="T76" fmla="*/ 46 w 600"/>
                <a:gd name="T77" fmla="*/ 105 h 561"/>
                <a:gd name="T78" fmla="*/ 55 w 600"/>
                <a:gd name="T79" fmla="*/ 206 h 561"/>
                <a:gd name="T80" fmla="*/ 65 w 600"/>
                <a:gd name="T81" fmla="*/ 267 h 561"/>
                <a:gd name="T82" fmla="*/ 20 w 600"/>
                <a:gd name="T83" fmla="*/ 303 h 561"/>
                <a:gd name="T84" fmla="*/ 7 w 600"/>
                <a:gd name="T85" fmla="*/ 332 h 561"/>
                <a:gd name="T86" fmla="*/ 84 w 600"/>
                <a:gd name="T87" fmla="*/ 397 h 561"/>
                <a:gd name="T88" fmla="*/ 159 w 600"/>
                <a:gd name="T89" fmla="*/ 455 h 561"/>
                <a:gd name="T90" fmla="*/ 171 w 600"/>
                <a:gd name="T91" fmla="*/ 464 h 561"/>
                <a:gd name="T92" fmla="*/ 192 w 600"/>
                <a:gd name="T93" fmla="*/ 528 h 561"/>
                <a:gd name="T94" fmla="*/ 210 w 600"/>
                <a:gd name="T95" fmla="*/ 554 h 561"/>
                <a:gd name="T96" fmla="*/ 313 w 600"/>
                <a:gd name="T97" fmla="*/ 502 h 561"/>
                <a:gd name="T98" fmla="*/ 328 w 600"/>
                <a:gd name="T99" fmla="*/ 500 h 561"/>
                <a:gd name="T100" fmla="*/ 422 w 600"/>
                <a:gd name="T101" fmla="*/ 488 h 561"/>
                <a:gd name="T102" fmla="*/ 521 w 600"/>
                <a:gd name="T103" fmla="*/ 470 h 561"/>
                <a:gd name="T104" fmla="*/ 524 w 600"/>
                <a:gd name="T105" fmla="*/ 439 h 561"/>
                <a:gd name="T106" fmla="*/ 510 w 600"/>
                <a:gd name="T107" fmla="*/ 373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0" h="561">
                  <a:moveTo>
                    <a:pt x="542" y="337"/>
                  </a:moveTo>
                  <a:cubicBezTo>
                    <a:pt x="533" y="341"/>
                    <a:pt x="523" y="350"/>
                    <a:pt x="517" y="358"/>
                  </a:cubicBezTo>
                  <a:cubicBezTo>
                    <a:pt x="523" y="344"/>
                    <a:pt x="527" y="330"/>
                    <a:pt x="530" y="315"/>
                  </a:cubicBezTo>
                  <a:cubicBezTo>
                    <a:pt x="539" y="316"/>
                    <a:pt x="562" y="318"/>
                    <a:pt x="580" y="303"/>
                  </a:cubicBezTo>
                  <a:cubicBezTo>
                    <a:pt x="598" y="288"/>
                    <a:pt x="600" y="254"/>
                    <a:pt x="600" y="254"/>
                  </a:cubicBezTo>
                  <a:cubicBezTo>
                    <a:pt x="600" y="254"/>
                    <a:pt x="579" y="251"/>
                    <a:pt x="552" y="272"/>
                  </a:cubicBezTo>
                  <a:cubicBezTo>
                    <a:pt x="544" y="278"/>
                    <a:pt x="537" y="290"/>
                    <a:pt x="533" y="299"/>
                  </a:cubicBezTo>
                  <a:cubicBezTo>
                    <a:pt x="534" y="289"/>
                    <a:pt x="535" y="278"/>
                    <a:pt x="535" y="267"/>
                  </a:cubicBezTo>
                  <a:cubicBezTo>
                    <a:pt x="535" y="262"/>
                    <a:pt x="535" y="258"/>
                    <a:pt x="535" y="253"/>
                  </a:cubicBezTo>
                  <a:cubicBezTo>
                    <a:pt x="543" y="253"/>
                    <a:pt x="566" y="249"/>
                    <a:pt x="580" y="230"/>
                  </a:cubicBezTo>
                  <a:cubicBezTo>
                    <a:pt x="594" y="210"/>
                    <a:pt x="587" y="177"/>
                    <a:pt x="587" y="177"/>
                  </a:cubicBezTo>
                  <a:cubicBezTo>
                    <a:pt x="587" y="177"/>
                    <a:pt x="565" y="179"/>
                    <a:pt x="545" y="206"/>
                  </a:cubicBezTo>
                  <a:cubicBezTo>
                    <a:pt x="539" y="215"/>
                    <a:pt x="535" y="227"/>
                    <a:pt x="533" y="238"/>
                  </a:cubicBezTo>
                  <a:cubicBezTo>
                    <a:pt x="531" y="222"/>
                    <a:pt x="528" y="207"/>
                    <a:pt x="523" y="193"/>
                  </a:cubicBezTo>
                  <a:cubicBezTo>
                    <a:pt x="531" y="190"/>
                    <a:pt x="552" y="180"/>
                    <a:pt x="561" y="158"/>
                  </a:cubicBezTo>
                  <a:cubicBezTo>
                    <a:pt x="569" y="136"/>
                    <a:pt x="554" y="105"/>
                    <a:pt x="554" y="105"/>
                  </a:cubicBezTo>
                  <a:cubicBezTo>
                    <a:pt x="554" y="105"/>
                    <a:pt x="534" y="113"/>
                    <a:pt x="521" y="145"/>
                  </a:cubicBezTo>
                  <a:cubicBezTo>
                    <a:pt x="517" y="155"/>
                    <a:pt x="517" y="168"/>
                    <a:pt x="518" y="178"/>
                  </a:cubicBezTo>
                  <a:cubicBezTo>
                    <a:pt x="512" y="164"/>
                    <a:pt x="505" y="150"/>
                    <a:pt x="496" y="138"/>
                  </a:cubicBezTo>
                  <a:cubicBezTo>
                    <a:pt x="503" y="133"/>
                    <a:pt x="521" y="118"/>
                    <a:pt x="524" y="94"/>
                  </a:cubicBezTo>
                  <a:cubicBezTo>
                    <a:pt x="526" y="71"/>
                    <a:pt x="503" y="45"/>
                    <a:pt x="503" y="45"/>
                  </a:cubicBezTo>
                  <a:cubicBezTo>
                    <a:pt x="503" y="45"/>
                    <a:pt x="486" y="58"/>
                    <a:pt x="482" y="92"/>
                  </a:cubicBezTo>
                  <a:cubicBezTo>
                    <a:pt x="480" y="102"/>
                    <a:pt x="484" y="115"/>
                    <a:pt x="487" y="125"/>
                  </a:cubicBezTo>
                  <a:cubicBezTo>
                    <a:pt x="478" y="113"/>
                    <a:pt x="468" y="102"/>
                    <a:pt x="456" y="91"/>
                  </a:cubicBezTo>
                  <a:cubicBezTo>
                    <a:pt x="462" y="85"/>
                    <a:pt x="475" y="66"/>
                    <a:pt x="471" y="42"/>
                  </a:cubicBezTo>
                  <a:cubicBezTo>
                    <a:pt x="468" y="19"/>
                    <a:pt x="439" y="0"/>
                    <a:pt x="439" y="0"/>
                  </a:cubicBezTo>
                  <a:cubicBezTo>
                    <a:pt x="439" y="0"/>
                    <a:pt x="425" y="17"/>
                    <a:pt x="430" y="50"/>
                  </a:cubicBezTo>
                  <a:cubicBezTo>
                    <a:pt x="432" y="61"/>
                    <a:pt x="439" y="73"/>
                    <a:pt x="445" y="82"/>
                  </a:cubicBezTo>
                  <a:cubicBezTo>
                    <a:pt x="434" y="74"/>
                    <a:pt x="424" y="67"/>
                    <a:pt x="412" y="61"/>
                  </a:cubicBezTo>
                  <a:cubicBezTo>
                    <a:pt x="411" y="53"/>
                    <a:pt x="407" y="37"/>
                    <a:pt x="392" y="27"/>
                  </a:cubicBezTo>
                  <a:cubicBezTo>
                    <a:pt x="376" y="16"/>
                    <a:pt x="350" y="21"/>
                    <a:pt x="350" y="21"/>
                  </a:cubicBezTo>
                  <a:cubicBezTo>
                    <a:pt x="350" y="21"/>
                    <a:pt x="355" y="47"/>
                    <a:pt x="370" y="58"/>
                  </a:cubicBezTo>
                  <a:cubicBezTo>
                    <a:pt x="384" y="68"/>
                    <a:pt x="400" y="67"/>
                    <a:pt x="408" y="66"/>
                  </a:cubicBezTo>
                  <a:cubicBezTo>
                    <a:pt x="420" y="72"/>
                    <a:pt x="431" y="79"/>
                    <a:pt x="441" y="87"/>
                  </a:cubicBezTo>
                  <a:cubicBezTo>
                    <a:pt x="430" y="83"/>
                    <a:pt x="415" y="79"/>
                    <a:pt x="403" y="87"/>
                  </a:cubicBezTo>
                  <a:cubicBezTo>
                    <a:pt x="383" y="100"/>
                    <a:pt x="374" y="118"/>
                    <a:pt x="374" y="118"/>
                  </a:cubicBezTo>
                  <a:cubicBezTo>
                    <a:pt x="374" y="118"/>
                    <a:pt x="398" y="125"/>
                    <a:pt x="418" y="119"/>
                  </a:cubicBezTo>
                  <a:cubicBezTo>
                    <a:pt x="438" y="113"/>
                    <a:pt x="448" y="102"/>
                    <a:pt x="452" y="97"/>
                  </a:cubicBezTo>
                  <a:cubicBezTo>
                    <a:pt x="463" y="107"/>
                    <a:pt x="474" y="118"/>
                    <a:pt x="483" y="130"/>
                  </a:cubicBezTo>
                  <a:cubicBezTo>
                    <a:pt x="474" y="123"/>
                    <a:pt x="460" y="115"/>
                    <a:pt x="447" y="120"/>
                  </a:cubicBezTo>
                  <a:cubicBezTo>
                    <a:pt x="423" y="127"/>
                    <a:pt x="410" y="143"/>
                    <a:pt x="410" y="143"/>
                  </a:cubicBezTo>
                  <a:cubicBezTo>
                    <a:pt x="410" y="143"/>
                    <a:pt x="432" y="155"/>
                    <a:pt x="453" y="154"/>
                  </a:cubicBezTo>
                  <a:cubicBezTo>
                    <a:pt x="474" y="154"/>
                    <a:pt x="486" y="145"/>
                    <a:pt x="491" y="142"/>
                  </a:cubicBezTo>
                  <a:cubicBezTo>
                    <a:pt x="500" y="154"/>
                    <a:pt x="507" y="168"/>
                    <a:pt x="512" y="183"/>
                  </a:cubicBezTo>
                  <a:cubicBezTo>
                    <a:pt x="506" y="173"/>
                    <a:pt x="494" y="162"/>
                    <a:pt x="480" y="163"/>
                  </a:cubicBezTo>
                  <a:cubicBezTo>
                    <a:pt x="455" y="164"/>
                    <a:pt x="439" y="176"/>
                    <a:pt x="439" y="176"/>
                  </a:cubicBezTo>
                  <a:cubicBezTo>
                    <a:pt x="439" y="176"/>
                    <a:pt x="456" y="193"/>
                    <a:pt x="477" y="198"/>
                  </a:cubicBezTo>
                  <a:cubicBezTo>
                    <a:pt x="497" y="203"/>
                    <a:pt x="512" y="198"/>
                    <a:pt x="517" y="195"/>
                  </a:cubicBezTo>
                  <a:cubicBezTo>
                    <a:pt x="522" y="210"/>
                    <a:pt x="525" y="225"/>
                    <a:pt x="527" y="241"/>
                  </a:cubicBezTo>
                  <a:cubicBezTo>
                    <a:pt x="523" y="230"/>
                    <a:pt x="515" y="216"/>
                    <a:pt x="501" y="213"/>
                  </a:cubicBezTo>
                  <a:cubicBezTo>
                    <a:pt x="477" y="208"/>
                    <a:pt x="458" y="215"/>
                    <a:pt x="458" y="215"/>
                  </a:cubicBezTo>
                  <a:cubicBezTo>
                    <a:pt x="458" y="215"/>
                    <a:pt x="470" y="236"/>
                    <a:pt x="489" y="246"/>
                  </a:cubicBezTo>
                  <a:cubicBezTo>
                    <a:pt x="507" y="256"/>
                    <a:pt x="522" y="255"/>
                    <a:pt x="528" y="254"/>
                  </a:cubicBezTo>
                  <a:cubicBezTo>
                    <a:pt x="528" y="258"/>
                    <a:pt x="529" y="263"/>
                    <a:pt x="529" y="267"/>
                  </a:cubicBezTo>
                  <a:cubicBezTo>
                    <a:pt x="529" y="278"/>
                    <a:pt x="528" y="290"/>
                    <a:pt x="526" y="301"/>
                  </a:cubicBezTo>
                  <a:cubicBezTo>
                    <a:pt x="525" y="289"/>
                    <a:pt x="521" y="273"/>
                    <a:pt x="508" y="267"/>
                  </a:cubicBezTo>
                  <a:cubicBezTo>
                    <a:pt x="486" y="256"/>
                    <a:pt x="466" y="257"/>
                    <a:pt x="466" y="257"/>
                  </a:cubicBezTo>
                  <a:cubicBezTo>
                    <a:pt x="466" y="257"/>
                    <a:pt x="472" y="281"/>
                    <a:pt x="488" y="296"/>
                  </a:cubicBezTo>
                  <a:cubicBezTo>
                    <a:pt x="503" y="310"/>
                    <a:pt x="518" y="313"/>
                    <a:pt x="524" y="314"/>
                  </a:cubicBezTo>
                  <a:cubicBezTo>
                    <a:pt x="521" y="329"/>
                    <a:pt x="516" y="344"/>
                    <a:pt x="510" y="358"/>
                  </a:cubicBezTo>
                  <a:cubicBezTo>
                    <a:pt x="511" y="347"/>
                    <a:pt x="512" y="330"/>
                    <a:pt x="501" y="321"/>
                  </a:cubicBezTo>
                  <a:cubicBezTo>
                    <a:pt x="483" y="304"/>
                    <a:pt x="463" y="301"/>
                    <a:pt x="463" y="301"/>
                  </a:cubicBezTo>
                  <a:cubicBezTo>
                    <a:pt x="463" y="301"/>
                    <a:pt x="463" y="325"/>
                    <a:pt x="474" y="343"/>
                  </a:cubicBezTo>
                  <a:cubicBezTo>
                    <a:pt x="485" y="361"/>
                    <a:pt x="498" y="368"/>
                    <a:pt x="504" y="370"/>
                  </a:cubicBezTo>
                  <a:cubicBezTo>
                    <a:pt x="497" y="384"/>
                    <a:pt x="489" y="397"/>
                    <a:pt x="479" y="409"/>
                  </a:cubicBezTo>
                  <a:cubicBezTo>
                    <a:pt x="484" y="398"/>
                    <a:pt x="488" y="383"/>
                    <a:pt x="480" y="371"/>
                  </a:cubicBezTo>
                  <a:cubicBezTo>
                    <a:pt x="467" y="350"/>
                    <a:pt x="448" y="342"/>
                    <a:pt x="448" y="342"/>
                  </a:cubicBezTo>
                  <a:cubicBezTo>
                    <a:pt x="448" y="342"/>
                    <a:pt x="442" y="366"/>
                    <a:pt x="448" y="386"/>
                  </a:cubicBezTo>
                  <a:cubicBezTo>
                    <a:pt x="454" y="406"/>
                    <a:pt x="465" y="416"/>
                    <a:pt x="470" y="420"/>
                  </a:cubicBezTo>
                  <a:cubicBezTo>
                    <a:pt x="467" y="423"/>
                    <a:pt x="465" y="426"/>
                    <a:pt x="462" y="429"/>
                  </a:cubicBezTo>
                  <a:cubicBezTo>
                    <a:pt x="454" y="437"/>
                    <a:pt x="445" y="444"/>
                    <a:pt x="436" y="451"/>
                  </a:cubicBezTo>
                  <a:cubicBezTo>
                    <a:pt x="443" y="441"/>
                    <a:pt x="451" y="428"/>
                    <a:pt x="447" y="414"/>
                  </a:cubicBezTo>
                  <a:cubicBezTo>
                    <a:pt x="439" y="391"/>
                    <a:pt x="424" y="378"/>
                    <a:pt x="424" y="378"/>
                  </a:cubicBezTo>
                  <a:cubicBezTo>
                    <a:pt x="424" y="378"/>
                    <a:pt x="412" y="399"/>
                    <a:pt x="412" y="420"/>
                  </a:cubicBezTo>
                  <a:cubicBezTo>
                    <a:pt x="413" y="441"/>
                    <a:pt x="421" y="454"/>
                    <a:pt x="425" y="458"/>
                  </a:cubicBezTo>
                  <a:cubicBezTo>
                    <a:pt x="412" y="467"/>
                    <a:pt x="399" y="474"/>
                    <a:pt x="384" y="479"/>
                  </a:cubicBezTo>
                  <a:cubicBezTo>
                    <a:pt x="394" y="472"/>
                    <a:pt x="405" y="461"/>
                    <a:pt x="404" y="447"/>
                  </a:cubicBezTo>
                  <a:cubicBezTo>
                    <a:pt x="402" y="423"/>
                    <a:pt x="391" y="406"/>
                    <a:pt x="391" y="406"/>
                  </a:cubicBezTo>
                  <a:cubicBezTo>
                    <a:pt x="391" y="406"/>
                    <a:pt x="374" y="424"/>
                    <a:pt x="369" y="444"/>
                  </a:cubicBezTo>
                  <a:cubicBezTo>
                    <a:pt x="364" y="464"/>
                    <a:pt x="369" y="479"/>
                    <a:pt x="371" y="484"/>
                  </a:cubicBezTo>
                  <a:cubicBezTo>
                    <a:pt x="357" y="489"/>
                    <a:pt x="342" y="492"/>
                    <a:pt x="327" y="494"/>
                  </a:cubicBezTo>
                  <a:cubicBezTo>
                    <a:pt x="338" y="490"/>
                    <a:pt x="351" y="482"/>
                    <a:pt x="354" y="468"/>
                  </a:cubicBezTo>
                  <a:cubicBezTo>
                    <a:pt x="359" y="444"/>
                    <a:pt x="352" y="425"/>
                    <a:pt x="352" y="425"/>
                  </a:cubicBezTo>
                  <a:cubicBezTo>
                    <a:pt x="352" y="425"/>
                    <a:pt x="330" y="437"/>
                    <a:pt x="320" y="456"/>
                  </a:cubicBezTo>
                  <a:cubicBezTo>
                    <a:pt x="311" y="474"/>
                    <a:pt x="311" y="489"/>
                    <a:pt x="312" y="495"/>
                  </a:cubicBezTo>
                  <a:cubicBezTo>
                    <a:pt x="308" y="495"/>
                    <a:pt x="304" y="496"/>
                    <a:pt x="300" y="496"/>
                  </a:cubicBezTo>
                  <a:cubicBezTo>
                    <a:pt x="296" y="496"/>
                    <a:pt x="292" y="495"/>
                    <a:pt x="288" y="495"/>
                  </a:cubicBezTo>
                  <a:cubicBezTo>
                    <a:pt x="289" y="489"/>
                    <a:pt x="289" y="474"/>
                    <a:pt x="280" y="456"/>
                  </a:cubicBezTo>
                  <a:cubicBezTo>
                    <a:pt x="270" y="437"/>
                    <a:pt x="248" y="425"/>
                    <a:pt x="248" y="425"/>
                  </a:cubicBezTo>
                  <a:cubicBezTo>
                    <a:pt x="248" y="425"/>
                    <a:pt x="241" y="444"/>
                    <a:pt x="246" y="468"/>
                  </a:cubicBezTo>
                  <a:cubicBezTo>
                    <a:pt x="249" y="481"/>
                    <a:pt x="262" y="489"/>
                    <a:pt x="273" y="494"/>
                  </a:cubicBezTo>
                  <a:cubicBezTo>
                    <a:pt x="258" y="492"/>
                    <a:pt x="243" y="489"/>
                    <a:pt x="229" y="484"/>
                  </a:cubicBezTo>
                  <a:cubicBezTo>
                    <a:pt x="232" y="478"/>
                    <a:pt x="236" y="464"/>
                    <a:pt x="231" y="444"/>
                  </a:cubicBezTo>
                  <a:cubicBezTo>
                    <a:pt x="227" y="424"/>
                    <a:pt x="209" y="406"/>
                    <a:pt x="209" y="406"/>
                  </a:cubicBezTo>
                  <a:cubicBezTo>
                    <a:pt x="209" y="406"/>
                    <a:pt x="198" y="423"/>
                    <a:pt x="196" y="447"/>
                  </a:cubicBezTo>
                  <a:cubicBezTo>
                    <a:pt x="196" y="461"/>
                    <a:pt x="206" y="472"/>
                    <a:pt x="215" y="479"/>
                  </a:cubicBezTo>
                  <a:cubicBezTo>
                    <a:pt x="201" y="474"/>
                    <a:pt x="188" y="467"/>
                    <a:pt x="175" y="458"/>
                  </a:cubicBezTo>
                  <a:cubicBezTo>
                    <a:pt x="179" y="453"/>
                    <a:pt x="187" y="441"/>
                    <a:pt x="188" y="420"/>
                  </a:cubicBezTo>
                  <a:cubicBezTo>
                    <a:pt x="189" y="399"/>
                    <a:pt x="176" y="378"/>
                    <a:pt x="176" y="378"/>
                  </a:cubicBezTo>
                  <a:cubicBezTo>
                    <a:pt x="176" y="378"/>
                    <a:pt x="161" y="391"/>
                    <a:pt x="153" y="414"/>
                  </a:cubicBezTo>
                  <a:cubicBezTo>
                    <a:pt x="149" y="427"/>
                    <a:pt x="156" y="441"/>
                    <a:pt x="164" y="450"/>
                  </a:cubicBezTo>
                  <a:cubicBezTo>
                    <a:pt x="155" y="444"/>
                    <a:pt x="146" y="436"/>
                    <a:pt x="139" y="429"/>
                  </a:cubicBezTo>
                  <a:cubicBezTo>
                    <a:pt x="136" y="426"/>
                    <a:pt x="133" y="423"/>
                    <a:pt x="130" y="420"/>
                  </a:cubicBezTo>
                  <a:cubicBezTo>
                    <a:pt x="135" y="416"/>
                    <a:pt x="146" y="406"/>
                    <a:pt x="152" y="386"/>
                  </a:cubicBezTo>
                  <a:cubicBezTo>
                    <a:pt x="158" y="366"/>
                    <a:pt x="152" y="342"/>
                    <a:pt x="152" y="342"/>
                  </a:cubicBezTo>
                  <a:cubicBezTo>
                    <a:pt x="152" y="342"/>
                    <a:pt x="134" y="350"/>
                    <a:pt x="120" y="371"/>
                  </a:cubicBezTo>
                  <a:cubicBezTo>
                    <a:pt x="112" y="383"/>
                    <a:pt x="116" y="398"/>
                    <a:pt x="121" y="408"/>
                  </a:cubicBezTo>
                  <a:cubicBezTo>
                    <a:pt x="111" y="397"/>
                    <a:pt x="103" y="384"/>
                    <a:pt x="96" y="370"/>
                  </a:cubicBezTo>
                  <a:cubicBezTo>
                    <a:pt x="102" y="368"/>
                    <a:pt x="116" y="361"/>
                    <a:pt x="126" y="343"/>
                  </a:cubicBezTo>
                  <a:cubicBezTo>
                    <a:pt x="137" y="325"/>
                    <a:pt x="138" y="301"/>
                    <a:pt x="138" y="301"/>
                  </a:cubicBezTo>
                  <a:cubicBezTo>
                    <a:pt x="138" y="301"/>
                    <a:pt x="118" y="304"/>
                    <a:pt x="99" y="321"/>
                  </a:cubicBezTo>
                  <a:cubicBezTo>
                    <a:pt x="89" y="330"/>
                    <a:pt x="89" y="346"/>
                    <a:pt x="90" y="357"/>
                  </a:cubicBezTo>
                  <a:cubicBezTo>
                    <a:pt x="84" y="344"/>
                    <a:pt x="80" y="329"/>
                    <a:pt x="76" y="314"/>
                  </a:cubicBezTo>
                  <a:cubicBezTo>
                    <a:pt x="83" y="313"/>
                    <a:pt x="97" y="310"/>
                    <a:pt x="113" y="296"/>
                  </a:cubicBezTo>
                  <a:cubicBezTo>
                    <a:pt x="128" y="281"/>
                    <a:pt x="134" y="257"/>
                    <a:pt x="134" y="257"/>
                  </a:cubicBezTo>
                  <a:cubicBezTo>
                    <a:pt x="134" y="257"/>
                    <a:pt x="114" y="256"/>
                    <a:pt x="92" y="267"/>
                  </a:cubicBezTo>
                  <a:cubicBezTo>
                    <a:pt x="80" y="273"/>
                    <a:pt x="75" y="288"/>
                    <a:pt x="74" y="300"/>
                  </a:cubicBezTo>
                  <a:cubicBezTo>
                    <a:pt x="73" y="289"/>
                    <a:pt x="72" y="278"/>
                    <a:pt x="72" y="267"/>
                  </a:cubicBezTo>
                  <a:cubicBezTo>
                    <a:pt x="72" y="263"/>
                    <a:pt x="72" y="258"/>
                    <a:pt x="72" y="254"/>
                  </a:cubicBezTo>
                  <a:cubicBezTo>
                    <a:pt x="78" y="255"/>
                    <a:pt x="93" y="256"/>
                    <a:pt x="111" y="246"/>
                  </a:cubicBezTo>
                  <a:cubicBezTo>
                    <a:pt x="130" y="236"/>
                    <a:pt x="143" y="215"/>
                    <a:pt x="143" y="215"/>
                  </a:cubicBezTo>
                  <a:cubicBezTo>
                    <a:pt x="143" y="215"/>
                    <a:pt x="123" y="208"/>
                    <a:pt x="100" y="213"/>
                  </a:cubicBezTo>
                  <a:cubicBezTo>
                    <a:pt x="86" y="216"/>
                    <a:pt x="78" y="229"/>
                    <a:pt x="73" y="240"/>
                  </a:cubicBezTo>
                  <a:cubicBezTo>
                    <a:pt x="75" y="225"/>
                    <a:pt x="78" y="210"/>
                    <a:pt x="83" y="196"/>
                  </a:cubicBezTo>
                  <a:cubicBezTo>
                    <a:pt x="89" y="198"/>
                    <a:pt x="103" y="203"/>
                    <a:pt x="123" y="198"/>
                  </a:cubicBezTo>
                  <a:cubicBezTo>
                    <a:pt x="144" y="193"/>
                    <a:pt x="161" y="176"/>
                    <a:pt x="161" y="176"/>
                  </a:cubicBezTo>
                  <a:cubicBezTo>
                    <a:pt x="161" y="176"/>
                    <a:pt x="145" y="164"/>
                    <a:pt x="120" y="163"/>
                  </a:cubicBezTo>
                  <a:cubicBezTo>
                    <a:pt x="106" y="162"/>
                    <a:pt x="95" y="173"/>
                    <a:pt x="88" y="182"/>
                  </a:cubicBezTo>
                  <a:cubicBezTo>
                    <a:pt x="94" y="168"/>
                    <a:pt x="101" y="154"/>
                    <a:pt x="109" y="142"/>
                  </a:cubicBezTo>
                  <a:cubicBezTo>
                    <a:pt x="114" y="146"/>
                    <a:pt x="127" y="154"/>
                    <a:pt x="147" y="154"/>
                  </a:cubicBezTo>
                  <a:cubicBezTo>
                    <a:pt x="168" y="155"/>
                    <a:pt x="190" y="143"/>
                    <a:pt x="190" y="143"/>
                  </a:cubicBezTo>
                  <a:cubicBezTo>
                    <a:pt x="190" y="143"/>
                    <a:pt x="177" y="127"/>
                    <a:pt x="154" y="120"/>
                  </a:cubicBezTo>
                  <a:cubicBezTo>
                    <a:pt x="140" y="115"/>
                    <a:pt x="127" y="123"/>
                    <a:pt x="118" y="130"/>
                  </a:cubicBezTo>
                  <a:cubicBezTo>
                    <a:pt x="127" y="118"/>
                    <a:pt x="137" y="107"/>
                    <a:pt x="148" y="97"/>
                  </a:cubicBezTo>
                  <a:cubicBezTo>
                    <a:pt x="152" y="102"/>
                    <a:pt x="162" y="113"/>
                    <a:pt x="182" y="119"/>
                  </a:cubicBezTo>
                  <a:cubicBezTo>
                    <a:pt x="202" y="125"/>
                    <a:pt x="226" y="118"/>
                    <a:pt x="226" y="118"/>
                  </a:cubicBezTo>
                  <a:cubicBezTo>
                    <a:pt x="226" y="118"/>
                    <a:pt x="217" y="100"/>
                    <a:pt x="197" y="87"/>
                  </a:cubicBezTo>
                  <a:cubicBezTo>
                    <a:pt x="185" y="79"/>
                    <a:pt x="170" y="82"/>
                    <a:pt x="160" y="87"/>
                  </a:cubicBezTo>
                  <a:cubicBezTo>
                    <a:pt x="170" y="79"/>
                    <a:pt x="181" y="72"/>
                    <a:pt x="192" y="66"/>
                  </a:cubicBezTo>
                  <a:cubicBezTo>
                    <a:pt x="200" y="67"/>
                    <a:pt x="216" y="68"/>
                    <a:pt x="230" y="58"/>
                  </a:cubicBezTo>
                  <a:cubicBezTo>
                    <a:pt x="246" y="47"/>
                    <a:pt x="250" y="21"/>
                    <a:pt x="250" y="21"/>
                  </a:cubicBezTo>
                  <a:cubicBezTo>
                    <a:pt x="250" y="21"/>
                    <a:pt x="224" y="16"/>
                    <a:pt x="208" y="27"/>
                  </a:cubicBezTo>
                  <a:cubicBezTo>
                    <a:pt x="193" y="37"/>
                    <a:pt x="189" y="53"/>
                    <a:pt x="188" y="61"/>
                  </a:cubicBezTo>
                  <a:cubicBezTo>
                    <a:pt x="176" y="67"/>
                    <a:pt x="166" y="74"/>
                    <a:pt x="155" y="82"/>
                  </a:cubicBezTo>
                  <a:cubicBezTo>
                    <a:pt x="161" y="74"/>
                    <a:pt x="169" y="61"/>
                    <a:pt x="170" y="50"/>
                  </a:cubicBezTo>
                  <a:cubicBezTo>
                    <a:pt x="175" y="17"/>
                    <a:pt x="161" y="0"/>
                    <a:pt x="161" y="0"/>
                  </a:cubicBezTo>
                  <a:cubicBezTo>
                    <a:pt x="161" y="0"/>
                    <a:pt x="132" y="19"/>
                    <a:pt x="129" y="42"/>
                  </a:cubicBezTo>
                  <a:cubicBezTo>
                    <a:pt x="125" y="66"/>
                    <a:pt x="139" y="85"/>
                    <a:pt x="144" y="92"/>
                  </a:cubicBezTo>
                  <a:cubicBezTo>
                    <a:pt x="133" y="102"/>
                    <a:pt x="122" y="113"/>
                    <a:pt x="113" y="126"/>
                  </a:cubicBezTo>
                  <a:cubicBezTo>
                    <a:pt x="116" y="116"/>
                    <a:pt x="120" y="103"/>
                    <a:pt x="118" y="92"/>
                  </a:cubicBezTo>
                  <a:cubicBezTo>
                    <a:pt x="114" y="58"/>
                    <a:pt x="97" y="45"/>
                    <a:pt x="97" y="45"/>
                  </a:cubicBezTo>
                  <a:cubicBezTo>
                    <a:pt x="97" y="45"/>
                    <a:pt x="74" y="71"/>
                    <a:pt x="76" y="94"/>
                  </a:cubicBezTo>
                  <a:cubicBezTo>
                    <a:pt x="79" y="118"/>
                    <a:pt x="97" y="133"/>
                    <a:pt x="104" y="138"/>
                  </a:cubicBezTo>
                  <a:cubicBezTo>
                    <a:pt x="96" y="151"/>
                    <a:pt x="88" y="164"/>
                    <a:pt x="82" y="179"/>
                  </a:cubicBezTo>
                  <a:cubicBezTo>
                    <a:pt x="83" y="168"/>
                    <a:pt x="83" y="155"/>
                    <a:pt x="79" y="145"/>
                  </a:cubicBezTo>
                  <a:cubicBezTo>
                    <a:pt x="67" y="113"/>
                    <a:pt x="46" y="105"/>
                    <a:pt x="46" y="105"/>
                  </a:cubicBezTo>
                  <a:cubicBezTo>
                    <a:pt x="46" y="105"/>
                    <a:pt x="31" y="136"/>
                    <a:pt x="39" y="158"/>
                  </a:cubicBezTo>
                  <a:cubicBezTo>
                    <a:pt x="48" y="180"/>
                    <a:pt x="69" y="190"/>
                    <a:pt x="77" y="193"/>
                  </a:cubicBezTo>
                  <a:cubicBezTo>
                    <a:pt x="72" y="208"/>
                    <a:pt x="69" y="223"/>
                    <a:pt x="67" y="238"/>
                  </a:cubicBezTo>
                  <a:cubicBezTo>
                    <a:pt x="65" y="228"/>
                    <a:pt x="62" y="215"/>
                    <a:pt x="55" y="206"/>
                  </a:cubicBezTo>
                  <a:cubicBezTo>
                    <a:pt x="35" y="179"/>
                    <a:pt x="13" y="177"/>
                    <a:pt x="13" y="177"/>
                  </a:cubicBezTo>
                  <a:cubicBezTo>
                    <a:pt x="13" y="177"/>
                    <a:pt x="6" y="210"/>
                    <a:pt x="20" y="230"/>
                  </a:cubicBezTo>
                  <a:cubicBezTo>
                    <a:pt x="34" y="249"/>
                    <a:pt x="57" y="253"/>
                    <a:pt x="66" y="253"/>
                  </a:cubicBezTo>
                  <a:cubicBezTo>
                    <a:pt x="65" y="258"/>
                    <a:pt x="65" y="262"/>
                    <a:pt x="65" y="267"/>
                  </a:cubicBezTo>
                  <a:cubicBezTo>
                    <a:pt x="65" y="278"/>
                    <a:pt x="66" y="289"/>
                    <a:pt x="68" y="300"/>
                  </a:cubicBezTo>
                  <a:cubicBezTo>
                    <a:pt x="63" y="290"/>
                    <a:pt x="56" y="278"/>
                    <a:pt x="48" y="272"/>
                  </a:cubicBezTo>
                  <a:cubicBezTo>
                    <a:pt x="21" y="251"/>
                    <a:pt x="0" y="254"/>
                    <a:pt x="0" y="254"/>
                  </a:cubicBezTo>
                  <a:cubicBezTo>
                    <a:pt x="0" y="254"/>
                    <a:pt x="2" y="288"/>
                    <a:pt x="20" y="303"/>
                  </a:cubicBezTo>
                  <a:cubicBezTo>
                    <a:pt x="38" y="318"/>
                    <a:pt x="62" y="316"/>
                    <a:pt x="70" y="315"/>
                  </a:cubicBezTo>
                  <a:cubicBezTo>
                    <a:pt x="73" y="330"/>
                    <a:pt x="78" y="345"/>
                    <a:pt x="84" y="358"/>
                  </a:cubicBezTo>
                  <a:cubicBezTo>
                    <a:pt x="77" y="351"/>
                    <a:pt x="68" y="341"/>
                    <a:pt x="58" y="337"/>
                  </a:cubicBezTo>
                  <a:cubicBezTo>
                    <a:pt x="26" y="324"/>
                    <a:pt x="7" y="332"/>
                    <a:pt x="7" y="332"/>
                  </a:cubicBezTo>
                  <a:cubicBezTo>
                    <a:pt x="7" y="332"/>
                    <a:pt x="17" y="365"/>
                    <a:pt x="39" y="375"/>
                  </a:cubicBezTo>
                  <a:cubicBezTo>
                    <a:pt x="61" y="384"/>
                    <a:pt x="83" y="376"/>
                    <a:pt x="90" y="373"/>
                  </a:cubicBezTo>
                  <a:cubicBezTo>
                    <a:pt x="97" y="387"/>
                    <a:pt x="106" y="400"/>
                    <a:pt x="115" y="412"/>
                  </a:cubicBezTo>
                  <a:cubicBezTo>
                    <a:pt x="107" y="406"/>
                    <a:pt x="95" y="399"/>
                    <a:pt x="84" y="397"/>
                  </a:cubicBezTo>
                  <a:cubicBezTo>
                    <a:pt x="50" y="393"/>
                    <a:pt x="34" y="406"/>
                    <a:pt x="34" y="406"/>
                  </a:cubicBezTo>
                  <a:cubicBezTo>
                    <a:pt x="34" y="406"/>
                    <a:pt x="52" y="435"/>
                    <a:pt x="76" y="439"/>
                  </a:cubicBezTo>
                  <a:cubicBezTo>
                    <a:pt x="99" y="443"/>
                    <a:pt x="118" y="429"/>
                    <a:pt x="125" y="423"/>
                  </a:cubicBezTo>
                  <a:cubicBezTo>
                    <a:pt x="135" y="435"/>
                    <a:pt x="147" y="445"/>
                    <a:pt x="159" y="455"/>
                  </a:cubicBezTo>
                  <a:cubicBezTo>
                    <a:pt x="149" y="451"/>
                    <a:pt x="136" y="448"/>
                    <a:pt x="125" y="449"/>
                  </a:cubicBezTo>
                  <a:cubicBezTo>
                    <a:pt x="91" y="453"/>
                    <a:pt x="79" y="470"/>
                    <a:pt x="79" y="470"/>
                  </a:cubicBezTo>
                  <a:cubicBezTo>
                    <a:pt x="79" y="470"/>
                    <a:pt x="104" y="493"/>
                    <a:pt x="128" y="491"/>
                  </a:cubicBezTo>
                  <a:cubicBezTo>
                    <a:pt x="152" y="489"/>
                    <a:pt x="167" y="471"/>
                    <a:pt x="171" y="464"/>
                  </a:cubicBezTo>
                  <a:cubicBezTo>
                    <a:pt x="184" y="472"/>
                    <a:pt x="198" y="479"/>
                    <a:pt x="213" y="485"/>
                  </a:cubicBezTo>
                  <a:cubicBezTo>
                    <a:pt x="202" y="484"/>
                    <a:pt x="188" y="484"/>
                    <a:pt x="178" y="488"/>
                  </a:cubicBezTo>
                  <a:cubicBezTo>
                    <a:pt x="147" y="501"/>
                    <a:pt x="139" y="521"/>
                    <a:pt x="139" y="521"/>
                  </a:cubicBezTo>
                  <a:cubicBezTo>
                    <a:pt x="139" y="521"/>
                    <a:pt x="170" y="537"/>
                    <a:pt x="192" y="528"/>
                  </a:cubicBezTo>
                  <a:cubicBezTo>
                    <a:pt x="214" y="520"/>
                    <a:pt x="224" y="498"/>
                    <a:pt x="227" y="490"/>
                  </a:cubicBezTo>
                  <a:cubicBezTo>
                    <a:pt x="241" y="495"/>
                    <a:pt x="257" y="498"/>
                    <a:pt x="272" y="500"/>
                  </a:cubicBezTo>
                  <a:cubicBezTo>
                    <a:pt x="262" y="502"/>
                    <a:pt x="249" y="506"/>
                    <a:pt x="240" y="512"/>
                  </a:cubicBezTo>
                  <a:cubicBezTo>
                    <a:pt x="212" y="533"/>
                    <a:pt x="210" y="554"/>
                    <a:pt x="210" y="554"/>
                  </a:cubicBezTo>
                  <a:cubicBezTo>
                    <a:pt x="210" y="554"/>
                    <a:pt x="244" y="561"/>
                    <a:pt x="263" y="547"/>
                  </a:cubicBezTo>
                  <a:cubicBezTo>
                    <a:pt x="282" y="533"/>
                    <a:pt x="286" y="510"/>
                    <a:pt x="287" y="502"/>
                  </a:cubicBezTo>
                  <a:cubicBezTo>
                    <a:pt x="291" y="502"/>
                    <a:pt x="296" y="502"/>
                    <a:pt x="300" y="502"/>
                  </a:cubicBezTo>
                  <a:cubicBezTo>
                    <a:pt x="304" y="502"/>
                    <a:pt x="309" y="502"/>
                    <a:pt x="313" y="502"/>
                  </a:cubicBezTo>
                  <a:cubicBezTo>
                    <a:pt x="314" y="510"/>
                    <a:pt x="318" y="533"/>
                    <a:pt x="337" y="547"/>
                  </a:cubicBezTo>
                  <a:cubicBezTo>
                    <a:pt x="356" y="561"/>
                    <a:pt x="390" y="554"/>
                    <a:pt x="390" y="554"/>
                  </a:cubicBezTo>
                  <a:cubicBezTo>
                    <a:pt x="390" y="554"/>
                    <a:pt x="388" y="533"/>
                    <a:pt x="360" y="512"/>
                  </a:cubicBezTo>
                  <a:cubicBezTo>
                    <a:pt x="352" y="506"/>
                    <a:pt x="338" y="502"/>
                    <a:pt x="328" y="500"/>
                  </a:cubicBezTo>
                  <a:cubicBezTo>
                    <a:pt x="343" y="498"/>
                    <a:pt x="359" y="495"/>
                    <a:pt x="373" y="490"/>
                  </a:cubicBezTo>
                  <a:cubicBezTo>
                    <a:pt x="376" y="498"/>
                    <a:pt x="386" y="520"/>
                    <a:pt x="408" y="528"/>
                  </a:cubicBezTo>
                  <a:cubicBezTo>
                    <a:pt x="430" y="537"/>
                    <a:pt x="461" y="521"/>
                    <a:pt x="461" y="521"/>
                  </a:cubicBezTo>
                  <a:cubicBezTo>
                    <a:pt x="461" y="521"/>
                    <a:pt x="454" y="501"/>
                    <a:pt x="422" y="488"/>
                  </a:cubicBezTo>
                  <a:cubicBezTo>
                    <a:pt x="412" y="484"/>
                    <a:pt x="398" y="484"/>
                    <a:pt x="388" y="485"/>
                  </a:cubicBezTo>
                  <a:cubicBezTo>
                    <a:pt x="402" y="479"/>
                    <a:pt x="416" y="472"/>
                    <a:pt x="429" y="464"/>
                  </a:cubicBezTo>
                  <a:cubicBezTo>
                    <a:pt x="434" y="471"/>
                    <a:pt x="449" y="489"/>
                    <a:pt x="472" y="491"/>
                  </a:cubicBezTo>
                  <a:cubicBezTo>
                    <a:pt x="496" y="493"/>
                    <a:pt x="521" y="470"/>
                    <a:pt x="521" y="470"/>
                  </a:cubicBezTo>
                  <a:cubicBezTo>
                    <a:pt x="521" y="470"/>
                    <a:pt x="509" y="453"/>
                    <a:pt x="475" y="449"/>
                  </a:cubicBezTo>
                  <a:cubicBezTo>
                    <a:pt x="464" y="448"/>
                    <a:pt x="451" y="451"/>
                    <a:pt x="441" y="455"/>
                  </a:cubicBezTo>
                  <a:cubicBezTo>
                    <a:pt x="454" y="445"/>
                    <a:pt x="465" y="435"/>
                    <a:pt x="475" y="424"/>
                  </a:cubicBezTo>
                  <a:cubicBezTo>
                    <a:pt x="482" y="429"/>
                    <a:pt x="501" y="443"/>
                    <a:pt x="524" y="439"/>
                  </a:cubicBezTo>
                  <a:cubicBezTo>
                    <a:pt x="548" y="435"/>
                    <a:pt x="566" y="406"/>
                    <a:pt x="566" y="406"/>
                  </a:cubicBezTo>
                  <a:cubicBezTo>
                    <a:pt x="566" y="406"/>
                    <a:pt x="550" y="393"/>
                    <a:pt x="516" y="397"/>
                  </a:cubicBezTo>
                  <a:cubicBezTo>
                    <a:pt x="505" y="399"/>
                    <a:pt x="494" y="406"/>
                    <a:pt x="485" y="411"/>
                  </a:cubicBezTo>
                  <a:cubicBezTo>
                    <a:pt x="495" y="399"/>
                    <a:pt x="503" y="386"/>
                    <a:pt x="510" y="373"/>
                  </a:cubicBezTo>
                  <a:cubicBezTo>
                    <a:pt x="518" y="376"/>
                    <a:pt x="540" y="384"/>
                    <a:pt x="561" y="375"/>
                  </a:cubicBezTo>
                  <a:cubicBezTo>
                    <a:pt x="583" y="365"/>
                    <a:pt x="593" y="332"/>
                    <a:pt x="593" y="332"/>
                  </a:cubicBezTo>
                  <a:cubicBezTo>
                    <a:pt x="593" y="332"/>
                    <a:pt x="574" y="324"/>
                    <a:pt x="542" y="337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93" name="Freeform 3738"/>
            <p:cNvSpPr>
              <a:spLocks noEditPoints="1"/>
            </p:cNvSpPr>
            <p:nvPr/>
          </p:nvSpPr>
          <p:spPr bwMode="auto">
            <a:xfrm>
              <a:off x="661988" y="1631950"/>
              <a:ext cx="1798638" cy="2092325"/>
            </a:xfrm>
            <a:custGeom>
              <a:avLst/>
              <a:gdLst>
                <a:gd name="T0" fmla="*/ 491 w 566"/>
                <a:gd name="T1" fmla="*/ 0 h 659"/>
                <a:gd name="T2" fmla="*/ 491 w 566"/>
                <a:gd name="T3" fmla="*/ 27 h 659"/>
                <a:gd name="T4" fmla="*/ 479 w 566"/>
                <a:gd name="T5" fmla="*/ 38 h 659"/>
                <a:gd name="T6" fmla="*/ 450 w 566"/>
                <a:gd name="T7" fmla="*/ 38 h 659"/>
                <a:gd name="T8" fmla="*/ 450 w 566"/>
                <a:gd name="T9" fmla="*/ 0 h 659"/>
                <a:gd name="T10" fmla="*/ 115 w 566"/>
                <a:gd name="T11" fmla="*/ 0 h 659"/>
                <a:gd name="T12" fmla="*/ 115 w 566"/>
                <a:gd name="T13" fmla="*/ 38 h 659"/>
                <a:gd name="T14" fmla="*/ 87 w 566"/>
                <a:gd name="T15" fmla="*/ 38 h 659"/>
                <a:gd name="T16" fmla="*/ 75 w 566"/>
                <a:gd name="T17" fmla="*/ 27 h 659"/>
                <a:gd name="T18" fmla="*/ 75 w 566"/>
                <a:gd name="T19" fmla="*/ 0 h 659"/>
                <a:gd name="T20" fmla="*/ 0 w 566"/>
                <a:gd name="T21" fmla="*/ 0 h 659"/>
                <a:gd name="T22" fmla="*/ 0 w 566"/>
                <a:gd name="T23" fmla="*/ 64 h 659"/>
                <a:gd name="T24" fmla="*/ 75 w 566"/>
                <a:gd name="T25" fmla="*/ 245 h 659"/>
                <a:gd name="T26" fmla="*/ 155 w 566"/>
                <a:gd name="T27" fmla="*/ 275 h 659"/>
                <a:gd name="T28" fmla="*/ 255 w 566"/>
                <a:gd name="T29" fmla="*/ 332 h 659"/>
                <a:gd name="T30" fmla="*/ 255 w 566"/>
                <a:gd name="T31" fmla="*/ 391 h 659"/>
                <a:gd name="T32" fmla="*/ 238 w 566"/>
                <a:gd name="T33" fmla="*/ 414 h 659"/>
                <a:gd name="T34" fmla="*/ 238 w 566"/>
                <a:gd name="T35" fmla="*/ 430 h 659"/>
                <a:gd name="T36" fmla="*/ 255 w 566"/>
                <a:gd name="T37" fmla="*/ 452 h 659"/>
                <a:gd name="T38" fmla="*/ 255 w 566"/>
                <a:gd name="T39" fmla="*/ 499 h 659"/>
                <a:gd name="T40" fmla="*/ 238 w 566"/>
                <a:gd name="T41" fmla="*/ 522 h 659"/>
                <a:gd name="T42" fmla="*/ 238 w 566"/>
                <a:gd name="T43" fmla="*/ 538 h 659"/>
                <a:gd name="T44" fmla="*/ 255 w 566"/>
                <a:gd name="T45" fmla="*/ 560 h 659"/>
                <a:gd name="T46" fmla="*/ 255 w 566"/>
                <a:gd name="T47" fmla="*/ 571 h 659"/>
                <a:gd name="T48" fmla="*/ 221 w 566"/>
                <a:gd name="T49" fmla="*/ 622 h 659"/>
                <a:gd name="T50" fmla="*/ 165 w 566"/>
                <a:gd name="T51" fmla="*/ 659 h 659"/>
                <a:gd name="T52" fmla="*/ 399 w 566"/>
                <a:gd name="T53" fmla="*/ 659 h 659"/>
                <a:gd name="T54" fmla="*/ 367 w 566"/>
                <a:gd name="T55" fmla="*/ 628 h 659"/>
                <a:gd name="T56" fmla="*/ 310 w 566"/>
                <a:gd name="T57" fmla="*/ 571 h 659"/>
                <a:gd name="T58" fmla="*/ 310 w 566"/>
                <a:gd name="T59" fmla="*/ 560 h 659"/>
                <a:gd name="T60" fmla="*/ 327 w 566"/>
                <a:gd name="T61" fmla="*/ 538 h 659"/>
                <a:gd name="T62" fmla="*/ 327 w 566"/>
                <a:gd name="T63" fmla="*/ 522 h 659"/>
                <a:gd name="T64" fmla="*/ 310 w 566"/>
                <a:gd name="T65" fmla="*/ 499 h 659"/>
                <a:gd name="T66" fmla="*/ 310 w 566"/>
                <a:gd name="T67" fmla="*/ 452 h 659"/>
                <a:gd name="T68" fmla="*/ 327 w 566"/>
                <a:gd name="T69" fmla="*/ 430 h 659"/>
                <a:gd name="T70" fmla="*/ 327 w 566"/>
                <a:gd name="T71" fmla="*/ 414 h 659"/>
                <a:gd name="T72" fmla="*/ 310 w 566"/>
                <a:gd name="T73" fmla="*/ 391 h 659"/>
                <a:gd name="T74" fmla="*/ 310 w 566"/>
                <a:gd name="T75" fmla="*/ 332 h 659"/>
                <a:gd name="T76" fmla="*/ 410 w 566"/>
                <a:gd name="T77" fmla="*/ 275 h 659"/>
                <a:gd name="T78" fmla="*/ 491 w 566"/>
                <a:gd name="T79" fmla="*/ 245 h 659"/>
                <a:gd name="T80" fmla="*/ 566 w 566"/>
                <a:gd name="T81" fmla="*/ 64 h 659"/>
                <a:gd name="T82" fmla="*/ 566 w 566"/>
                <a:gd name="T83" fmla="*/ 0 h 659"/>
                <a:gd name="T84" fmla="*/ 491 w 566"/>
                <a:gd name="T85" fmla="*/ 0 h 659"/>
                <a:gd name="T86" fmla="*/ 50 w 566"/>
                <a:gd name="T87" fmla="*/ 173 h 659"/>
                <a:gd name="T88" fmla="*/ 27 w 566"/>
                <a:gd name="T89" fmla="*/ 28 h 659"/>
                <a:gd name="T90" fmla="*/ 49 w 566"/>
                <a:gd name="T91" fmla="*/ 28 h 659"/>
                <a:gd name="T92" fmla="*/ 77 w 566"/>
                <a:gd name="T93" fmla="*/ 67 h 659"/>
                <a:gd name="T94" fmla="*/ 115 w 566"/>
                <a:gd name="T95" fmla="*/ 67 h 659"/>
                <a:gd name="T96" fmla="*/ 115 w 566"/>
                <a:gd name="T97" fmla="*/ 167 h 659"/>
                <a:gd name="T98" fmla="*/ 133 w 566"/>
                <a:gd name="T99" fmla="*/ 243 h 659"/>
                <a:gd name="T100" fmla="*/ 50 w 566"/>
                <a:gd name="T101" fmla="*/ 173 h 659"/>
                <a:gd name="T102" fmla="*/ 516 w 566"/>
                <a:gd name="T103" fmla="*/ 173 h 659"/>
                <a:gd name="T104" fmla="*/ 431 w 566"/>
                <a:gd name="T105" fmla="*/ 243 h 659"/>
                <a:gd name="T106" fmla="*/ 450 w 566"/>
                <a:gd name="T107" fmla="*/ 167 h 659"/>
                <a:gd name="T108" fmla="*/ 450 w 566"/>
                <a:gd name="T109" fmla="*/ 67 h 659"/>
                <a:gd name="T110" fmla="*/ 489 w 566"/>
                <a:gd name="T111" fmla="*/ 67 h 659"/>
                <a:gd name="T112" fmla="*/ 517 w 566"/>
                <a:gd name="T113" fmla="*/ 28 h 659"/>
                <a:gd name="T114" fmla="*/ 539 w 566"/>
                <a:gd name="T115" fmla="*/ 28 h 659"/>
                <a:gd name="T116" fmla="*/ 516 w 566"/>
                <a:gd name="T117" fmla="*/ 173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6" h="659">
                  <a:moveTo>
                    <a:pt x="491" y="0"/>
                  </a:moveTo>
                  <a:cubicBezTo>
                    <a:pt x="491" y="0"/>
                    <a:pt x="491" y="18"/>
                    <a:pt x="491" y="27"/>
                  </a:cubicBezTo>
                  <a:cubicBezTo>
                    <a:pt x="491" y="36"/>
                    <a:pt x="485" y="38"/>
                    <a:pt x="479" y="38"/>
                  </a:cubicBezTo>
                  <a:cubicBezTo>
                    <a:pt x="474" y="38"/>
                    <a:pt x="455" y="38"/>
                    <a:pt x="450" y="38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08" y="38"/>
                    <a:pt x="92" y="38"/>
                    <a:pt x="87" y="38"/>
                  </a:cubicBezTo>
                  <a:cubicBezTo>
                    <a:pt x="81" y="38"/>
                    <a:pt x="75" y="36"/>
                    <a:pt x="75" y="27"/>
                  </a:cubicBezTo>
                  <a:cubicBezTo>
                    <a:pt x="75" y="18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4"/>
                    <a:pt x="0" y="64"/>
                  </a:cubicBezTo>
                  <a:cubicBezTo>
                    <a:pt x="0" y="130"/>
                    <a:pt x="16" y="204"/>
                    <a:pt x="75" y="245"/>
                  </a:cubicBezTo>
                  <a:cubicBezTo>
                    <a:pt x="105" y="266"/>
                    <a:pt x="134" y="273"/>
                    <a:pt x="155" y="275"/>
                  </a:cubicBezTo>
                  <a:cubicBezTo>
                    <a:pt x="180" y="304"/>
                    <a:pt x="215" y="325"/>
                    <a:pt x="255" y="332"/>
                  </a:cubicBezTo>
                  <a:cubicBezTo>
                    <a:pt x="255" y="391"/>
                    <a:pt x="255" y="391"/>
                    <a:pt x="255" y="391"/>
                  </a:cubicBezTo>
                  <a:cubicBezTo>
                    <a:pt x="245" y="394"/>
                    <a:pt x="238" y="403"/>
                    <a:pt x="238" y="414"/>
                  </a:cubicBezTo>
                  <a:cubicBezTo>
                    <a:pt x="238" y="430"/>
                    <a:pt x="238" y="430"/>
                    <a:pt x="238" y="430"/>
                  </a:cubicBezTo>
                  <a:cubicBezTo>
                    <a:pt x="238" y="440"/>
                    <a:pt x="245" y="449"/>
                    <a:pt x="255" y="452"/>
                  </a:cubicBezTo>
                  <a:cubicBezTo>
                    <a:pt x="255" y="499"/>
                    <a:pt x="255" y="499"/>
                    <a:pt x="255" y="499"/>
                  </a:cubicBezTo>
                  <a:cubicBezTo>
                    <a:pt x="245" y="502"/>
                    <a:pt x="238" y="511"/>
                    <a:pt x="238" y="522"/>
                  </a:cubicBezTo>
                  <a:cubicBezTo>
                    <a:pt x="238" y="538"/>
                    <a:pt x="238" y="538"/>
                    <a:pt x="238" y="538"/>
                  </a:cubicBezTo>
                  <a:cubicBezTo>
                    <a:pt x="238" y="548"/>
                    <a:pt x="245" y="557"/>
                    <a:pt x="255" y="560"/>
                  </a:cubicBezTo>
                  <a:cubicBezTo>
                    <a:pt x="255" y="571"/>
                    <a:pt x="255" y="571"/>
                    <a:pt x="255" y="571"/>
                  </a:cubicBezTo>
                  <a:cubicBezTo>
                    <a:pt x="255" y="600"/>
                    <a:pt x="231" y="616"/>
                    <a:pt x="221" y="622"/>
                  </a:cubicBezTo>
                  <a:cubicBezTo>
                    <a:pt x="201" y="634"/>
                    <a:pt x="165" y="621"/>
                    <a:pt x="165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32"/>
                    <a:pt x="367" y="628"/>
                  </a:cubicBezTo>
                  <a:cubicBezTo>
                    <a:pt x="340" y="625"/>
                    <a:pt x="310" y="606"/>
                    <a:pt x="310" y="571"/>
                  </a:cubicBezTo>
                  <a:cubicBezTo>
                    <a:pt x="310" y="560"/>
                    <a:pt x="310" y="560"/>
                    <a:pt x="310" y="560"/>
                  </a:cubicBezTo>
                  <a:cubicBezTo>
                    <a:pt x="320" y="557"/>
                    <a:pt x="327" y="548"/>
                    <a:pt x="327" y="538"/>
                  </a:cubicBezTo>
                  <a:cubicBezTo>
                    <a:pt x="327" y="522"/>
                    <a:pt x="327" y="522"/>
                    <a:pt x="327" y="522"/>
                  </a:cubicBezTo>
                  <a:cubicBezTo>
                    <a:pt x="327" y="511"/>
                    <a:pt x="320" y="502"/>
                    <a:pt x="310" y="499"/>
                  </a:cubicBezTo>
                  <a:cubicBezTo>
                    <a:pt x="310" y="452"/>
                    <a:pt x="310" y="452"/>
                    <a:pt x="310" y="452"/>
                  </a:cubicBezTo>
                  <a:cubicBezTo>
                    <a:pt x="320" y="449"/>
                    <a:pt x="327" y="440"/>
                    <a:pt x="327" y="430"/>
                  </a:cubicBezTo>
                  <a:cubicBezTo>
                    <a:pt x="327" y="414"/>
                    <a:pt x="327" y="414"/>
                    <a:pt x="327" y="414"/>
                  </a:cubicBezTo>
                  <a:cubicBezTo>
                    <a:pt x="327" y="403"/>
                    <a:pt x="320" y="394"/>
                    <a:pt x="310" y="39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50" y="325"/>
                    <a:pt x="385" y="304"/>
                    <a:pt x="410" y="275"/>
                  </a:cubicBezTo>
                  <a:cubicBezTo>
                    <a:pt x="430" y="273"/>
                    <a:pt x="460" y="266"/>
                    <a:pt x="491" y="245"/>
                  </a:cubicBezTo>
                  <a:cubicBezTo>
                    <a:pt x="550" y="204"/>
                    <a:pt x="566" y="130"/>
                    <a:pt x="566" y="64"/>
                  </a:cubicBezTo>
                  <a:cubicBezTo>
                    <a:pt x="566" y="44"/>
                    <a:pt x="566" y="0"/>
                    <a:pt x="566" y="0"/>
                  </a:cubicBezTo>
                  <a:lnTo>
                    <a:pt x="491" y="0"/>
                  </a:lnTo>
                  <a:close/>
                  <a:moveTo>
                    <a:pt x="50" y="173"/>
                  </a:moveTo>
                  <a:cubicBezTo>
                    <a:pt x="19" y="119"/>
                    <a:pt x="27" y="28"/>
                    <a:pt x="27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56"/>
                    <a:pt x="64" y="67"/>
                    <a:pt x="77" y="67"/>
                  </a:cubicBezTo>
                  <a:cubicBezTo>
                    <a:pt x="87" y="67"/>
                    <a:pt x="108" y="67"/>
                    <a:pt x="115" y="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94"/>
                    <a:pt x="122" y="220"/>
                    <a:pt x="133" y="243"/>
                  </a:cubicBezTo>
                  <a:cubicBezTo>
                    <a:pt x="111" y="237"/>
                    <a:pt x="76" y="219"/>
                    <a:pt x="50" y="173"/>
                  </a:cubicBezTo>
                  <a:close/>
                  <a:moveTo>
                    <a:pt x="516" y="173"/>
                  </a:moveTo>
                  <a:cubicBezTo>
                    <a:pt x="489" y="220"/>
                    <a:pt x="454" y="238"/>
                    <a:pt x="431" y="243"/>
                  </a:cubicBezTo>
                  <a:cubicBezTo>
                    <a:pt x="443" y="220"/>
                    <a:pt x="450" y="194"/>
                    <a:pt x="450" y="167"/>
                  </a:cubicBezTo>
                  <a:cubicBezTo>
                    <a:pt x="450" y="67"/>
                    <a:pt x="450" y="67"/>
                    <a:pt x="450" y="67"/>
                  </a:cubicBezTo>
                  <a:cubicBezTo>
                    <a:pt x="456" y="67"/>
                    <a:pt x="478" y="67"/>
                    <a:pt x="489" y="67"/>
                  </a:cubicBezTo>
                  <a:cubicBezTo>
                    <a:pt x="502" y="67"/>
                    <a:pt x="517" y="56"/>
                    <a:pt x="517" y="28"/>
                  </a:cubicBezTo>
                  <a:cubicBezTo>
                    <a:pt x="539" y="28"/>
                    <a:pt x="539" y="28"/>
                    <a:pt x="539" y="28"/>
                  </a:cubicBezTo>
                  <a:cubicBezTo>
                    <a:pt x="539" y="28"/>
                    <a:pt x="547" y="119"/>
                    <a:pt x="516" y="1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14" name="组合 93"/>
            <p:cNvGrpSpPr/>
            <p:nvPr/>
          </p:nvGrpSpPr>
          <p:grpSpPr>
            <a:xfrm>
              <a:off x="1090613" y="2070100"/>
              <a:ext cx="941388" cy="647700"/>
              <a:chOff x="1090613" y="2070100"/>
              <a:chExt cx="941388" cy="647700"/>
            </a:xfrm>
          </p:grpSpPr>
          <p:sp>
            <p:nvSpPr>
              <p:cNvPr id="95" name="Freeform 3739"/>
              <p:cNvSpPr/>
              <p:nvPr/>
            </p:nvSpPr>
            <p:spPr bwMode="auto">
              <a:xfrm>
                <a:off x="1835151" y="2092325"/>
                <a:ext cx="92075" cy="88900"/>
              </a:xfrm>
              <a:custGeom>
                <a:avLst/>
                <a:gdLst>
                  <a:gd name="T0" fmla="*/ 23 w 29"/>
                  <a:gd name="T1" fmla="*/ 28 h 28"/>
                  <a:gd name="T2" fmla="*/ 10 w 29"/>
                  <a:gd name="T3" fmla="*/ 9 h 28"/>
                  <a:gd name="T4" fmla="*/ 24 w 29"/>
                  <a:gd name="T5" fmla="*/ 28 h 28"/>
                  <a:gd name="T6" fmla="*/ 2 w 29"/>
                  <a:gd name="T7" fmla="*/ 0 h 28"/>
                  <a:gd name="T8" fmla="*/ 23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3" y="28"/>
                    </a:moveTo>
                    <a:cubicBezTo>
                      <a:pt x="21" y="24"/>
                      <a:pt x="16" y="16"/>
                      <a:pt x="10" y="9"/>
                    </a:cubicBezTo>
                    <a:cubicBezTo>
                      <a:pt x="10" y="9"/>
                      <a:pt x="19" y="18"/>
                      <a:pt x="24" y="28"/>
                    </a:cubicBezTo>
                    <a:cubicBezTo>
                      <a:pt x="25" y="25"/>
                      <a:pt x="29" y="3"/>
                      <a:pt x="2" y="0"/>
                    </a:cubicBezTo>
                    <a:cubicBezTo>
                      <a:pt x="2" y="0"/>
                      <a:pt x="0" y="26"/>
                      <a:pt x="23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6" name="Freeform 3740"/>
              <p:cNvSpPr/>
              <p:nvPr/>
            </p:nvSpPr>
            <p:spPr bwMode="auto">
              <a:xfrm>
                <a:off x="1822451" y="2190750"/>
                <a:ext cx="95250" cy="88900"/>
              </a:xfrm>
              <a:custGeom>
                <a:avLst/>
                <a:gdLst>
                  <a:gd name="T0" fmla="*/ 24 w 30"/>
                  <a:gd name="T1" fmla="*/ 28 h 28"/>
                  <a:gd name="T2" fmla="*/ 10 w 30"/>
                  <a:gd name="T3" fmla="*/ 9 h 28"/>
                  <a:gd name="T4" fmla="*/ 25 w 30"/>
                  <a:gd name="T5" fmla="*/ 28 h 28"/>
                  <a:gd name="T6" fmla="*/ 3 w 30"/>
                  <a:gd name="T7" fmla="*/ 0 h 28"/>
                  <a:gd name="T8" fmla="*/ 24 w 3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24" y="28"/>
                    </a:moveTo>
                    <a:cubicBezTo>
                      <a:pt x="21" y="23"/>
                      <a:pt x="17" y="16"/>
                      <a:pt x="10" y="9"/>
                    </a:cubicBezTo>
                    <a:cubicBezTo>
                      <a:pt x="10" y="9"/>
                      <a:pt x="20" y="18"/>
                      <a:pt x="25" y="28"/>
                    </a:cubicBezTo>
                    <a:cubicBezTo>
                      <a:pt x="25" y="25"/>
                      <a:pt x="30" y="2"/>
                      <a:pt x="3" y="0"/>
                    </a:cubicBezTo>
                    <a:cubicBezTo>
                      <a:pt x="3" y="0"/>
                      <a:pt x="0" y="26"/>
                      <a:pt x="2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7" name="Freeform 3741"/>
              <p:cNvSpPr/>
              <p:nvPr/>
            </p:nvSpPr>
            <p:spPr bwMode="auto">
              <a:xfrm>
                <a:off x="1803401" y="2270125"/>
                <a:ext cx="92075" cy="85725"/>
              </a:xfrm>
              <a:custGeom>
                <a:avLst/>
                <a:gdLst>
                  <a:gd name="T0" fmla="*/ 23 w 29"/>
                  <a:gd name="T1" fmla="*/ 27 h 27"/>
                  <a:gd name="T2" fmla="*/ 10 w 29"/>
                  <a:gd name="T3" fmla="*/ 9 h 27"/>
                  <a:gd name="T4" fmla="*/ 24 w 29"/>
                  <a:gd name="T5" fmla="*/ 27 h 27"/>
                  <a:gd name="T6" fmla="*/ 2 w 29"/>
                  <a:gd name="T7" fmla="*/ 0 h 27"/>
                  <a:gd name="T8" fmla="*/ 23 w 2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23" y="27"/>
                    </a:moveTo>
                    <a:cubicBezTo>
                      <a:pt x="21" y="23"/>
                      <a:pt x="17" y="16"/>
                      <a:pt x="10" y="9"/>
                    </a:cubicBezTo>
                    <a:cubicBezTo>
                      <a:pt x="10" y="9"/>
                      <a:pt x="19" y="17"/>
                      <a:pt x="24" y="27"/>
                    </a:cubicBezTo>
                    <a:cubicBezTo>
                      <a:pt x="25" y="24"/>
                      <a:pt x="29" y="2"/>
                      <a:pt x="2" y="0"/>
                    </a:cubicBezTo>
                    <a:cubicBezTo>
                      <a:pt x="2" y="0"/>
                      <a:pt x="0" y="26"/>
                      <a:pt x="23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8" name="Freeform 3742"/>
              <p:cNvSpPr/>
              <p:nvPr/>
            </p:nvSpPr>
            <p:spPr bwMode="auto">
              <a:xfrm>
                <a:off x="1755776" y="2333625"/>
                <a:ext cx="107950" cy="101600"/>
              </a:xfrm>
              <a:custGeom>
                <a:avLst/>
                <a:gdLst>
                  <a:gd name="T0" fmla="*/ 21 w 34"/>
                  <a:gd name="T1" fmla="*/ 32 h 32"/>
                  <a:gd name="T2" fmla="*/ 14 w 34"/>
                  <a:gd name="T3" fmla="*/ 11 h 32"/>
                  <a:gd name="T4" fmla="*/ 23 w 34"/>
                  <a:gd name="T5" fmla="*/ 32 h 32"/>
                  <a:gd name="T6" fmla="*/ 9 w 34"/>
                  <a:gd name="T7" fmla="*/ 0 h 32"/>
                  <a:gd name="T8" fmla="*/ 21 w 34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2">
                    <a:moveTo>
                      <a:pt x="21" y="32"/>
                    </a:moveTo>
                    <a:cubicBezTo>
                      <a:pt x="20" y="27"/>
                      <a:pt x="18" y="19"/>
                      <a:pt x="14" y="11"/>
                    </a:cubicBezTo>
                    <a:cubicBezTo>
                      <a:pt x="14" y="11"/>
                      <a:pt x="20" y="21"/>
                      <a:pt x="23" y="32"/>
                    </a:cubicBezTo>
                    <a:cubicBezTo>
                      <a:pt x="24" y="30"/>
                      <a:pt x="34" y="9"/>
                      <a:pt x="9" y="0"/>
                    </a:cubicBezTo>
                    <a:cubicBezTo>
                      <a:pt x="9" y="0"/>
                      <a:pt x="0" y="24"/>
                      <a:pt x="21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99" name="Freeform 3743"/>
              <p:cNvSpPr/>
              <p:nvPr/>
            </p:nvSpPr>
            <p:spPr bwMode="auto">
              <a:xfrm>
                <a:off x="1685926" y="2387600"/>
                <a:ext cx="120650" cy="111125"/>
              </a:xfrm>
              <a:custGeom>
                <a:avLst/>
                <a:gdLst>
                  <a:gd name="T0" fmla="*/ 19 w 38"/>
                  <a:gd name="T1" fmla="*/ 34 h 35"/>
                  <a:gd name="T2" fmla="*/ 17 w 38"/>
                  <a:gd name="T3" fmla="*/ 12 h 35"/>
                  <a:gd name="T4" fmla="*/ 21 w 38"/>
                  <a:gd name="T5" fmla="*/ 35 h 35"/>
                  <a:gd name="T6" fmla="*/ 15 w 38"/>
                  <a:gd name="T7" fmla="*/ 0 h 35"/>
                  <a:gd name="T8" fmla="*/ 19 w 38"/>
                  <a:gd name="T9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5">
                    <a:moveTo>
                      <a:pt x="19" y="34"/>
                    </a:moveTo>
                    <a:cubicBezTo>
                      <a:pt x="20" y="30"/>
                      <a:pt x="20" y="21"/>
                      <a:pt x="17" y="12"/>
                    </a:cubicBezTo>
                    <a:cubicBezTo>
                      <a:pt x="17" y="12"/>
                      <a:pt x="21" y="24"/>
                      <a:pt x="21" y="35"/>
                    </a:cubicBezTo>
                    <a:cubicBezTo>
                      <a:pt x="23" y="33"/>
                      <a:pt x="38" y="16"/>
                      <a:pt x="15" y="0"/>
                    </a:cubicBezTo>
                    <a:cubicBezTo>
                      <a:pt x="15" y="0"/>
                      <a:pt x="0" y="21"/>
                      <a:pt x="19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0" name="Freeform 3744"/>
              <p:cNvSpPr/>
              <p:nvPr/>
            </p:nvSpPr>
            <p:spPr bwMode="auto">
              <a:xfrm>
                <a:off x="1600201" y="2422525"/>
                <a:ext cx="117475" cy="111125"/>
              </a:xfrm>
              <a:custGeom>
                <a:avLst/>
                <a:gdLst>
                  <a:gd name="T0" fmla="*/ 19 w 37"/>
                  <a:gd name="T1" fmla="*/ 12 h 35"/>
                  <a:gd name="T2" fmla="*/ 15 w 37"/>
                  <a:gd name="T3" fmla="*/ 35 h 35"/>
                  <a:gd name="T4" fmla="*/ 21 w 37"/>
                  <a:gd name="T5" fmla="*/ 0 h 35"/>
                  <a:gd name="T6" fmla="*/ 14 w 37"/>
                  <a:gd name="T7" fmla="*/ 34 h 35"/>
                  <a:gd name="T8" fmla="*/ 19 w 37"/>
                  <a:gd name="T9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19" y="12"/>
                    </a:moveTo>
                    <a:cubicBezTo>
                      <a:pt x="19" y="12"/>
                      <a:pt x="19" y="24"/>
                      <a:pt x="15" y="35"/>
                    </a:cubicBezTo>
                    <a:cubicBezTo>
                      <a:pt x="17" y="34"/>
                      <a:pt x="37" y="22"/>
                      <a:pt x="21" y="0"/>
                    </a:cubicBezTo>
                    <a:cubicBezTo>
                      <a:pt x="21" y="0"/>
                      <a:pt x="0" y="16"/>
                      <a:pt x="14" y="34"/>
                    </a:cubicBezTo>
                    <a:cubicBezTo>
                      <a:pt x="16" y="30"/>
                      <a:pt x="19" y="21"/>
                      <a:pt x="19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1" name="Freeform 3745"/>
              <p:cNvSpPr/>
              <p:nvPr/>
            </p:nvSpPr>
            <p:spPr bwMode="auto">
              <a:xfrm>
                <a:off x="1682751" y="2530475"/>
                <a:ext cx="111125" cy="117475"/>
              </a:xfrm>
              <a:custGeom>
                <a:avLst/>
                <a:gdLst>
                  <a:gd name="T0" fmla="*/ 1 w 35"/>
                  <a:gd name="T1" fmla="*/ 13 h 37"/>
                  <a:gd name="T2" fmla="*/ 23 w 35"/>
                  <a:gd name="T3" fmla="*/ 19 h 37"/>
                  <a:gd name="T4" fmla="*/ 0 w 35"/>
                  <a:gd name="T5" fmla="*/ 14 h 37"/>
                  <a:gd name="T6" fmla="*/ 35 w 35"/>
                  <a:gd name="T7" fmla="*/ 21 h 37"/>
                  <a:gd name="T8" fmla="*/ 1 w 35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1" y="13"/>
                    </a:moveTo>
                    <a:cubicBezTo>
                      <a:pt x="6" y="15"/>
                      <a:pt x="14" y="18"/>
                      <a:pt x="23" y="19"/>
                    </a:cubicBezTo>
                    <a:cubicBezTo>
                      <a:pt x="23" y="19"/>
                      <a:pt x="11" y="18"/>
                      <a:pt x="0" y="14"/>
                    </a:cubicBezTo>
                    <a:cubicBezTo>
                      <a:pt x="2" y="17"/>
                      <a:pt x="13" y="37"/>
                      <a:pt x="35" y="21"/>
                    </a:cubicBezTo>
                    <a:cubicBezTo>
                      <a:pt x="35" y="21"/>
                      <a:pt x="20" y="0"/>
                      <a:pt x="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2" name="Freeform 3746"/>
              <p:cNvSpPr/>
              <p:nvPr/>
            </p:nvSpPr>
            <p:spPr bwMode="auto">
              <a:xfrm>
                <a:off x="1787526" y="2466975"/>
                <a:ext cx="111125" cy="120650"/>
              </a:xfrm>
              <a:custGeom>
                <a:avLst/>
                <a:gdLst>
                  <a:gd name="T0" fmla="*/ 1 w 35"/>
                  <a:gd name="T1" fmla="*/ 20 h 38"/>
                  <a:gd name="T2" fmla="*/ 23 w 35"/>
                  <a:gd name="T3" fmla="*/ 17 h 38"/>
                  <a:gd name="T4" fmla="*/ 0 w 35"/>
                  <a:gd name="T5" fmla="*/ 21 h 38"/>
                  <a:gd name="T6" fmla="*/ 35 w 35"/>
                  <a:gd name="T7" fmla="*/ 15 h 38"/>
                  <a:gd name="T8" fmla="*/ 1 w 35"/>
                  <a:gd name="T9" fmla="*/ 2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8">
                    <a:moveTo>
                      <a:pt x="1" y="20"/>
                    </a:moveTo>
                    <a:cubicBezTo>
                      <a:pt x="6" y="20"/>
                      <a:pt x="14" y="20"/>
                      <a:pt x="23" y="17"/>
                    </a:cubicBezTo>
                    <a:cubicBezTo>
                      <a:pt x="23" y="17"/>
                      <a:pt x="11" y="21"/>
                      <a:pt x="0" y="21"/>
                    </a:cubicBezTo>
                    <a:cubicBezTo>
                      <a:pt x="2" y="23"/>
                      <a:pt x="20" y="38"/>
                      <a:pt x="35" y="15"/>
                    </a:cubicBezTo>
                    <a:cubicBezTo>
                      <a:pt x="35" y="15"/>
                      <a:pt x="13" y="0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3" name="Freeform 3747"/>
              <p:cNvSpPr/>
              <p:nvPr/>
            </p:nvSpPr>
            <p:spPr bwMode="auto">
              <a:xfrm>
                <a:off x="1866901" y="2390775"/>
                <a:ext cx="98425" cy="104775"/>
              </a:xfrm>
              <a:custGeom>
                <a:avLst/>
                <a:gdLst>
                  <a:gd name="T0" fmla="*/ 0 w 31"/>
                  <a:gd name="T1" fmla="*/ 23 h 33"/>
                  <a:gd name="T2" fmla="*/ 21 w 31"/>
                  <a:gd name="T3" fmla="*/ 13 h 33"/>
                  <a:gd name="T4" fmla="*/ 0 w 31"/>
                  <a:gd name="T5" fmla="*/ 24 h 33"/>
                  <a:gd name="T6" fmla="*/ 31 w 31"/>
                  <a:gd name="T7" fmla="*/ 7 h 33"/>
                  <a:gd name="T8" fmla="*/ 0 w 31"/>
                  <a:gd name="T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0" y="23"/>
                    </a:moveTo>
                    <a:cubicBezTo>
                      <a:pt x="5" y="21"/>
                      <a:pt x="13" y="18"/>
                      <a:pt x="21" y="13"/>
                    </a:cubicBezTo>
                    <a:cubicBezTo>
                      <a:pt x="21" y="13"/>
                      <a:pt x="11" y="20"/>
                      <a:pt x="0" y="24"/>
                    </a:cubicBezTo>
                    <a:cubicBezTo>
                      <a:pt x="3" y="25"/>
                      <a:pt x="24" y="33"/>
                      <a:pt x="31" y="7"/>
                    </a:cubicBezTo>
                    <a:cubicBezTo>
                      <a:pt x="31" y="7"/>
                      <a:pt x="5" y="0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4" name="Freeform 3748"/>
              <p:cNvSpPr/>
              <p:nvPr/>
            </p:nvSpPr>
            <p:spPr bwMode="auto">
              <a:xfrm>
                <a:off x="1920876" y="2286000"/>
                <a:ext cx="88900" cy="95250"/>
              </a:xfrm>
              <a:custGeom>
                <a:avLst/>
                <a:gdLst>
                  <a:gd name="T0" fmla="*/ 0 w 28"/>
                  <a:gd name="T1" fmla="*/ 23 h 30"/>
                  <a:gd name="T2" fmla="*/ 19 w 28"/>
                  <a:gd name="T3" fmla="*/ 10 h 30"/>
                  <a:gd name="T4" fmla="*/ 0 w 28"/>
                  <a:gd name="T5" fmla="*/ 24 h 30"/>
                  <a:gd name="T6" fmla="*/ 28 w 28"/>
                  <a:gd name="T7" fmla="*/ 3 h 30"/>
                  <a:gd name="T8" fmla="*/ 0 w 28"/>
                  <a:gd name="T9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0" y="23"/>
                    </a:moveTo>
                    <a:cubicBezTo>
                      <a:pt x="4" y="21"/>
                      <a:pt x="12" y="17"/>
                      <a:pt x="19" y="10"/>
                    </a:cubicBezTo>
                    <a:cubicBezTo>
                      <a:pt x="19" y="10"/>
                      <a:pt x="10" y="19"/>
                      <a:pt x="0" y="24"/>
                    </a:cubicBezTo>
                    <a:cubicBezTo>
                      <a:pt x="3" y="25"/>
                      <a:pt x="25" y="30"/>
                      <a:pt x="28" y="3"/>
                    </a:cubicBezTo>
                    <a:cubicBezTo>
                      <a:pt x="28" y="3"/>
                      <a:pt x="2" y="0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5" name="Freeform 3749"/>
              <p:cNvSpPr/>
              <p:nvPr/>
            </p:nvSpPr>
            <p:spPr bwMode="auto">
              <a:xfrm>
                <a:off x="1936751" y="2181225"/>
                <a:ext cx="95250" cy="88900"/>
              </a:xfrm>
              <a:custGeom>
                <a:avLst/>
                <a:gdLst>
                  <a:gd name="T0" fmla="*/ 4 w 30"/>
                  <a:gd name="T1" fmla="*/ 27 h 28"/>
                  <a:gd name="T2" fmla="*/ 19 w 30"/>
                  <a:gd name="T3" fmla="*/ 9 h 28"/>
                  <a:gd name="T4" fmla="*/ 5 w 30"/>
                  <a:gd name="T5" fmla="*/ 28 h 28"/>
                  <a:gd name="T6" fmla="*/ 26 w 30"/>
                  <a:gd name="T7" fmla="*/ 0 h 28"/>
                  <a:gd name="T8" fmla="*/ 4 w 30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4" y="27"/>
                    </a:moveTo>
                    <a:cubicBezTo>
                      <a:pt x="8" y="24"/>
                      <a:pt x="14" y="18"/>
                      <a:pt x="19" y="9"/>
                    </a:cubicBezTo>
                    <a:cubicBezTo>
                      <a:pt x="19" y="9"/>
                      <a:pt x="13" y="20"/>
                      <a:pt x="5" y="28"/>
                    </a:cubicBezTo>
                    <a:cubicBezTo>
                      <a:pt x="8" y="28"/>
                      <a:pt x="30" y="27"/>
                      <a:pt x="26" y="0"/>
                    </a:cubicBezTo>
                    <a:cubicBezTo>
                      <a:pt x="26" y="0"/>
                      <a:pt x="0" y="4"/>
                      <a:pt x="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6" name="Freeform 3750"/>
              <p:cNvSpPr/>
              <p:nvPr/>
            </p:nvSpPr>
            <p:spPr bwMode="auto">
              <a:xfrm>
                <a:off x="1920876" y="2070100"/>
                <a:ext cx="104775" cy="95250"/>
              </a:xfrm>
              <a:custGeom>
                <a:avLst/>
                <a:gdLst>
                  <a:gd name="T0" fmla="*/ 20 w 33"/>
                  <a:gd name="T1" fmla="*/ 10 h 30"/>
                  <a:gd name="T2" fmla="*/ 8 w 33"/>
                  <a:gd name="T3" fmla="*/ 30 h 30"/>
                  <a:gd name="T4" fmla="*/ 25 w 33"/>
                  <a:gd name="T5" fmla="*/ 0 h 30"/>
                  <a:gd name="T6" fmla="*/ 7 w 33"/>
                  <a:gd name="T7" fmla="*/ 29 h 30"/>
                  <a:gd name="T8" fmla="*/ 20 w 33"/>
                  <a:gd name="T9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0">
                    <a:moveTo>
                      <a:pt x="20" y="10"/>
                    </a:moveTo>
                    <a:cubicBezTo>
                      <a:pt x="20" y="10"/>
                      <a:pt x="15" y="22"/>
                      <a:pt x="8" y="30"/>
                    </a:cubicBezTo>
                    <a:cubicBezTo>
                      <a:pt x="11" y="30"/>
                      <a:pt x="33" y="26"/>
                      <a:pt x="25" y="0"/>
                    </a:cubicBezTo>
                    <a:cubicBezTo>
                      <a:pt x="25" y="0"/>
                      <a:pt x="0" y="7"/>
                      <a:pt x="7" y="29"/>
                    </a:cubicBezTo>
                    <a:cubicBezTo>
                      <a:pt x="10" y="26"/>
                      <a:pt x="16" y="19"/>
                      <a:pt x="2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7" name="Freeform 3751"/>
              <p:cNvSpPr>
                <a:spLocks noEditPoints="1"/>
              </p:cNvSpPr>
              <p:nvPr/>
            </p:nvSpPr>
            <p:spPr bwMode="auto">
              <a:xfrm>
                <a:off x="1182688" y="2136775"/>
                <a:ext cx="757238" cy="581025"/>
              </a:xfrm>
              <a:custGeom>
                <a:avLst/>
                <a:gdLst>
                  <a:gd name="T0" fmla="*/ 139 w 238"/>
                  <a:gd name="T1" fmla="*/ 134 h 183"/>
                  <a:gd name="T2" fmla="*/ 205 w 238"/>
                  <a:gd name="T3" fmla="*/ 103 h 183"/>
                  <a:gd name="T4" fmla="*/ 236 w 238"/>
                  <a:gd name="T5" fmla="*/ 2 h 183"/>
                  <a:gd name="T6" fmla="*/ 234 w 238"/>
                  <a:gd name="T7" fmla="*/ 1 h 183"/>
                  <a:gd name="T8" fmla="*/ 232 w 238"/>
                  <a:gd name="T9" fmla="*/ 3 h 183"/>
                  <a:gd name="T10" fmla="*/ 202 w 238"/>
                  <a:gd name="T11" fmla="*/ 100 h 183"/>
                  <a:gd name="T12" fmla="*/ 126 w 238"/>
                  <a:gd name="T13" fmla="*/ 131 h 183"/>
                  <a:gd name="T14" fmla="*/ 122 w 238"/>
                  <a:gd name="T15" fmla="*/ 131 h 183"/>
                  <a:gd name="T16" fmla="*/ 119 w 238"/>
                  <a:gd name="T17" fmla="*/ 131 h 183"/>
                  <a:gd name="T18" fmla="*/ 116 w 238"/>
                  <a:gd name="T19" fmla="*/ 131 h 183"/>
                  <a:gd name="T20" fmla="*/ 113 w 238"/>
                  <a:gd name="T21" fmla="*/ 131 h 183"/>
                  <a:gd name="T22" fmla="*/ 36 w 238"/>
                  <a:gd name="T23" fmla="*/ 100 h 183"/>
                  <a:gd name="T24" fmla="*/ 6 w 238"/>
                  <a:gd name="T25" fmla="*/ 3 h 183"/>
                  <a:gd name="T26" fmla="*/ 5 w 238"/>
                  <a:gd name="T27" fmla="*/ 1 h 183"/>
                  <a:gd name="T28" fmla="*/ 2 w 238"/>
                  <a:gd name="T29" fmla="*/ 2 h 183"/>
                  <a:gd name="T30" fmla="*/ 33 w 238"/>
                  <a:gd name="T31" fmla="*/ 103 h 183"/>
                  <a:gd name="T32" fmla="*/ 99 w 238"/>
                  <a:gd name="T33" fmla="*/ 134 h 183"/>
                  <a:gd name="T34" fmla="*/ 85 w 238"/>
                  <a:gd name="T35" fmla="*/ 142 h 183"/>
                  <a:gd name="T36" fmla="*/ 86 w 238"/>
                  <a:gd name="T37" fmla="*/ 151 h 183"/>
                  <a:gd name="T38" fmla="*/ 94 w 238"/>
                  <a:gd name="T39" fmla="*/ 155 h 183"/>
                  <a:gd name="T40" fmla="*/ 115 w 238"/>
                  <a:gd name="T41" fmla="*/ 142 h 183"/>
                  <a:gd name="T42" fmla="*/ 115 w 238"/>
                  <a:gd name="T43" fmla="*/ 171 h 183"/>
                  <a:gd name="T44" fmla="*/ 113 w 238"/>
                  <a:gd name="T45" fmla="*/ 177 h 183"/>
                  <a:gd name="T46" fmla="*/ 104 w 238"/>
                  <a:gd name="T47" fmla="*/ 179 h 183"/>
                  <a:gd name="T48" fmla="*/ 101 w 238"/>
                  <a:gd name="T49" fmla="*/ 181 h 183"/>
                  <a:gd name="T50" fmla="*/ 103 w 238"/>
                  <a:gd name="T51" fmla="*/ 183 h 183"/>
                  <a:gd name="T52" fmla="*/ 105 w 238"/>
                  <a:gd name="T53" fmla="*/ 183 h 183"/>
                  <a:gd name="T54" fmla="*/ 115 w 238"/>
                  <a:gd name="T55" fmla="*/ 180 h 183"/>
                  <a:gd name="T56" fmla="*/ 119 w 238"/>
                  <a:gd name="T57" fmla="*/ 171 h 183"/>
                  <a:gd name="T58" fmla="*/ 119 w 238"/>
                  <a:gd name="T59" fmla="*/ 137 h 183"/>
                  <a:gd name="T60" fmla="*/ 119 w 238"/>
                  <a:gd name="T61" fmla="*/ 137 h 183"/>
                  <a:gd name="T62" fmla="*/ 119 w 238"/>
                  <a:gd name="T63" fmla="*/ 137 h 183"/>
                  <a:gd name="T64" fmla="*/ 119 w 238"/>
                  <a:gd name="T65" fmla="*/ 171 h 183"/>
                  <a:gd name="T66" fmla="*/ 123 w 238"/>
                  <a:gd name="T67" fmla="*/ 180 h 183"/>
                  <a:gd name="T68" fmla="*/ 134 w 238"/>
                  <a:gd name="T69" fmla="*/ 183 h 183"/>
                  <a:gd name="T70" fmla="*/ 135 w 238"/>
                  <a:gd name="T71" fmla="*/ 183 h 183"/>
                  <a:gd name="T72" fmla="*/ 137 w 238"/>
                  <a:gd name="T73" fmla="*/ 181 h 183"/>
                  <a:gd name="T74" fmla="*/ 135 w 238"/>
                  <a:gd name="T75" fmla="*/ 179 h 183"/>
                  <a:gd name="T76" fmla="*/ 126 w 238"/>
                  <a:gd name="T77" fmla="*/ 177 h 183"/>
                  <a:gd name="T78" fmla="*/ 123 w 238"/>
                  <a:gd name="T79" fmla="*/ 171 h 183"/>
                  <a:gd name="T80" fmla="*/ 123 w 238"/>
                  <a:gd name="T81" fmla="*/ 142 h 183"/>
                  <a:gd name="T82" fmla="*/ 144 w 238"/>
                  <a:gd name="T83" fmla="*/ 155 h 183"/>
                  <a:gd name="T84" fmla="*/ 144 w 238"/>
                  <a:gd name="T85" fmla="*/ 155 h 183"/>
                  <a:gd name="T86" fmla="*/ 152 w 238"/>
                  <a:gd name="T87" fmla="*/ 151 h 183"/>
                  <a:gd name="T88" fmla="*/ 153 w 238"/>
                  <a:gd name="T89" fmla="*/ 142 h 183"/>
                  <a:gd name="T90" fmla="*/ 139 w 238"/>
                  <a:gd name="T91" fmla="*/ 134 h 183"/>
                  <a:gd name="T92" fmla="*/ 94 w 238"/>
                  <a:gd name="T93" fmla="*/ 151 h 183"/>
                  <a:gd name="T94" fmla="*/ 90 w 238"/>
                  <a:gd name="T95" fmla="*/ 149 h 183"/>
                  <a:gd name="T96" fmla="*/ 89 w 238"/>
                  <a:gd name="T97" fmla="*/ 144 h 183"/>
                  <a:gd name="T98" fmla="*/ 112 w 238"/>
                  <a:gd name="T99" fmla="*/ 135 h 183"/>
                  <a:gd name="T100" fmla="*/ 115 w 238"/>
                  <a:gd name="T101" fmla="*/ 135 h 183"/>
                  <a:gd name="T102" fmla="*/ 115 w 238"/>
                  <a:gd name="T103" fmla="*/ 136 h 183"/>
                  <a:gd name="T104" fmla="*/ 94 w 238"/>
                  <a:gd name="T105" fmla="*/ 151 h 183"/>
                  <a:gd name="T106" fmla="*/ 148 w 238"/>
                  <a:gd name="T107" fmla="*/ 149 h 183"/>
                  <a:gd name="T108" fmla="*/ 144 w 238"/>
                  <a:gd name="T109" fmla="*/ 151 h 183"/>
                  <a:gd name="T110" fmla="*/ 144 w 238"/>
                  <a:gd name="T111" fmla="*/ 151 h 183"/>
                  <a:gd name="T112" fmla="*/ 123 w 238"/>
                  <a:gd name="T113" fmla="*/ 136 h 183"/>
                  <a:gd name="T114" fmla="*/ 123 w 238"/>
                  <a:gd name="T115" fmla="*/ 135 h 183"/>
                  <a:gd name="T116" fmla="*/ 126 w 238"/>
                  <a:gd name="T117" fmla="*/ 135 h 183"/>
                  <a:gd name="T118" fmla="*/ 149 w 238"/>
                  <a:gd name="T119" fmla="*/ 144 h 183"/>
                  <a:gd name="T120" fmla="*/ 148 w 238"/>
                  <a:gd name="T121" fmla="*/ 14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8" h="183">
                    <a:moveTo>
                      <a:pt x="139" y="134"/>
                    </a:moveTo>
                    <a:cubicBezTo>
                      <a:pt x="157" y="131"/>
                      <a:pt x="184" y="124"/>
                      <a:pt x="205" y="103"/>
                    </a:cubicBezTo>
                    <a:cubicBezTo>
                      <a:pt x="228" y="80"/>
                      <a:pt x="238" y="46"/>
                      <a:pt x="236" y="2"/>
                    </a:cubicBezTo>
                    <a:cubicBezTo>
                      <a:pt x="236" y="1"/>
                      <a:pt x="235" y="0"/>
                      <a:pt x="234" y="1"/>
                    </a:cubicBezTo>
                    <a:cubicBezTo>
                      <a:pt x="233" y="1"/>
                      <a:pt x="232" y="2"/>
                      <a:pt x="232" y="3"/>
                    </a:cubicBezTo>
                    <a:cubicBezTo>
                      <a:pt x="234" y="45"/>
                      <a:pt x="224" y="78"/>
                      <a:pt x="202" y="100"/>
                    </a:cubicBezTo>
                    <a:cubicBezTo>
                      <a:pt x="176" y="126"/>
                      <a:pt x="140" y="130"/>
                      <a:pt x="126" y="131"/>
                    </a:cubicBezTo>
                    <a:cubicBezTo>
                      <a:pt x="124" y="131"/>
                      <a:pt x="123" y="131"/>
                      <a:pt x="122" y="131"/>
                    </a:cubicBezTo>
                    <a:cubicBezTo>
                      <a:pt x="121" y="131"/>
                      <a:pt x="120" y="131"/>
                      <a:pt x="119" y="131"/>
                    </a:cubicBezTo>
                    <a:cubicBezTo>
                      <a:pt x="118" y="131"/>
                      <a:pt x="117" y="131"/>
                      <a:pt x="116" y="131"/>
                    </a:cubicBezTo>
                    <a:cubicBezTo>
                      <a:pt x="115" y="131"/>
                      <a:pt x="114" y="131"/>
                      <a:pt x="113" y="131"/>
                    </a:cubicBezTo>
                    <a:cubicBezTo>
                      <a:pt x="98" y="130"/>
                      <a:pt x="62" y="126"/>
                      <a:pt x="36" y="100"/>
                    </a:cubicBezTo>
                    <a:cubicBezTo>
                      <a:pt x="14" y="78"/>
                      <a:pt x="4" y="45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46"/>
                      <a:pt x="10" y="80"/>
                      <a:pt x="33" y="103"/>
                    </a:cubicBezTo>
                    <a:cubicBezTo>
                      <a:pt x="54" y="124"/>
                      <a:pt x="81" y="131"/>
                      <a:pt x="99" y="134"/>
                    </a:cubicBezTo>
                    <a:cubicBezTo>
                      <a:pt x="93" y="136"/>
                      <a:pt x="87" y="138"/>
                      <a:pt x="85" y="142"/>
                    </a:cubicBezTo>
                    <a:cubicBezTo>
                      <a:pt x="84" y="144"/>
                      <a:pt x="84" y="147"/>
                      <a:pt x="86" y="151"/>
                    </a:cubicBezTo>
                    <a:cubicBezTo>
                      <a:pt x="89" y="154"/>
                      <a:pt x="91" y="155"/>
                      <a:pt x="94" y="155"/>
                    </a:cubicBezTo>
                    <a:cubicBezTo>
                      <a:pt x="102" y="155"/>
                      <a:pt x="109" y="148"/>
                      <a:pt x="115" y="142"/>
                    </a:cubicBezTo>
                    <a:cubicBezTo>
                      <a:pt x="115" y="171"/>
                      <a:pt x="115" y="171"/>
                      <a:pt x="115" y="171"/>
                    </a:cubicBezTo>
                    <a:cubicBezTo>
                      <a:pt x="115" y="174"/>
                      <a:pt x="114" y="176"/>
                      <a:pt x="113" y="177"/>
                    </a:cubicBezTo>
                    <a:cubicBezTo>
                      <a:pt x="109" y="180"/>
                      <a:pt x="104" y="179"/>
                      <a:pt x="104" y="179"/>
                    </a:cubicBezTo>
                    <a:cubicBezTo>
                      <a:pt x="102" y="179"/>
                      <a:pt x="101" y="180"/>
                      <a:pt x="101" y="181"/>
                    </a:cubicBezTo>
                    <a:cubicBezTo>
                      <a:pt x="101" y="182"/>
                      <a:pt x="102" y="183"/>
                      <a:pt x="103" y="183"/>
                    </a:cubicBezTo>
                    <a:cubicBezTo>
                      <a:pt x="103" y="183"/>
                      <a:pt x="104" y="183"/>
                      <a:pt x="105" y="183"/>
                    </a:cubicBezTo>
                    <a:cubicBezTo>
                      <a:pt x="107" y="183"/>
                      <a:pt x="112" y="183"/>
                      <a:pt x="115" y="180"/>
                    </a:cubicBezTo>
                    <a:cubicBezTo>
                      <a:pt x="118" y="178"/>
                      <a:pt x="119" y="175"/>
                      <a:pt x="119" y="171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9" y="171"/>
                      <a:pt x="119" y="171"/>
                      <a:pt x="119" y="171"/>
                    </a:cubicBezTo>
                    <a:cubicBezTo>
                      <a:pt x="119" y="175"/>
                      <a:pt x="121" y="178"/>
                      <a:pt x="123" y="180"/>
                    </a:cubicBezTo>
                    <a:cubicBezTo>
                      <a:pt x="126" y="183"/>
                      <a:pt x="131" y="183"/>
                      <a:pt x="134" y="183"/>
                    </a:cubicBezTo>
                    <a:cubicBezTo>
                      <a:pt x="134" y="183"/>
                      <a:pt x="135" y="183"/>
                      <a:pt x="135" y="183"/>
                    </a:cubicBezTo>
                    <a:cubicBezTo>
                      <a:pt x="136" y="183"/>
                      <a:pt x="137" y="182"/>
                      <a:pt x="137" y="181"/>
                    </a:cubicBezTo>
                    <a:cubicBezTo>
                      <a:pt x="137" y="180"/>
                      <a:pt x="136" y="179"/>
                      <a:pt x="135" y="179"/>
                    </a:cubicBezTo>
                    <a:cubicBezTo>
                      <a:pt x="135" y="179"/>
                      <a:pt x="129" y="180"/>
                      <a:pt x="126" y="177"/>
                    </a:cubicBezTo>
                    <a:cubicBezTo>
                      <a:pt x="124" y="176"/>
                      <a:pt x="123" y="174"/>
                      <a:pt x="123" y="171"/>
                    </a:cubicBezTo>
                    <a:cubicBezTo>
                      <a:pt x="123" y="142"/>
                      <a:pt x="123" y="142"/>
                      <a:pt x="123" y="142"/>
                    </a:cubicBezTo>
                    <a:cubicBezTo>
                      <a:pt x="129" y="148"/>
                      <a:pt x="137" y="155"/>
                      <a:pt x="144" y="155"/>
                    </a:cubicBezTo>
                    <a:cubicBezTo>
                      <a:pt x="144" y="155"/>
                      <a:pt x="144" y="155"/>
                      <a:pt x="144" y="155"/>
                    </a:cubicBezTo>
                    <a:cubicBezTo>
                      <a:pt x="147" y="155"/>
                      <a:pt x="150" y="154"/>
                      <a:pt x="152" y="151"/>
                    </a:cubicBezTo>
                    <a:cubicBezTo>
                      <a:pt x="154" y="147"/>
                      <a:pt x="154" y="144"/>
                      <a:pt x="153" y="142"/>
                    </a:cubicBezTo>
                    <a:cubicBezTo>
                      <a:pt x="151" y="138"/>
                      <a:pt x="145" y="136"/>
                      <a:pt x="139" y="134"/>
                    </a:cubicBezTo>
                    <a:close/>
                    <a:moveTo>
                      <a:pt x="94" y="151"/>
                    </a:moveTo>
                    <a:cubicBezTo>
                      <a:pt x="93" y="151"/>
                      <a:pt x="91" y="151"/>
                      <a:pt x="90" y="149"/>
                    </a:cubicBezTo>
                    <a:cubicBezTo>
                      <a:pt x="88" y="147"/>
                      <a:pt x="89" y="145"/>
                      <a:pt x="89" y="144"/>
                    </a:cubicBezTo>
                    <a:cubicBezTo>
                      <a:pt x="91" y="140"/>
                      <a:pt x="104" y="136"/>
                      <a:pt x="112" y="135"/>
                    </a:cubicBezTo>
                    <a:cubicBezTo>
                      <a:pt x="113" y="135"/>
                      <a:pt x="114" y="135"/>
                      <a:pt x="115" y="135"/>
                    </a:cubicBezTo>
                    <a:cubicBezTo>
                      <a:pt x="115" y="136"/>
                      <a:pt x="115" y="136"/>
                      <a:pt x="115" y="136"/>
                    </a:cubicBezTo>
                    <a:cubicBezTo>
                      <a:pt x="110" y="142"/>
                      <a:pt x="101" y="151"/>
                      <a:pt x="94" y="151"/>
                    </a:cubicBezTo>
                    <a:close/>
                    <a:moveTo>
                      <a:pt x="148" y="149"/>
                    </a:moveTo>
                    <a:cubicBezTo>
                      <a:pt x="147" y="151"/>
                      <a:pt x="146" y="151"/>
                      <a:pt x="144" y="151"/>
                    </a:cubicBezTo>
                    <a:cubicBezTo>
                      <a:pt x="144" y="151"/>
                      <a:pt x="144" y="151"/>
                      <a:pt x="144" y="151"/>
                    </a:cubicBezTo>
                    <a:cubicBezTo>
                      <a:pt x="137" y="151"/>
                      <a:pt x="128" y="142"/>
                      <a:pt x="123" y="136"/>
                    </a:cubicBezTo>
                    <a:cubicBezTo>
                      <a:pt x="123" y="135"/>
                      <a:pt x="123" y="135"/>
                      <a:pt x="123" y="135"/>
                    </a:cubicBezTo>
                    <a:cubicBezTo>
                      <a:pt x="124" y="135"/>
                      <a:pt x="125" y="135"/>
                      <a:pt x="126" y="135"/>
                    </a:cubicBezTo>
                    <a:cubicBezTo>
                      <a:pt x="135" y="136"/>
                      <a:pt x="147" y="140"/>
                      <a:pt x="149" y="144"/>
                    </a:cubicBezTo>
                    <a:cubicBezTo>
                      <a:pt x="150" y="145"/>
                      <a:pt x="150" y="147"/>
                      <a:pt x="148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8" name="Freeform 3752"/>
              <p:cNvSpPr/>
              <p:nvPr/>
            </p:nvSpPr>
            <p:spPr bwMode="auto">
              <a:xfrm>
                <a:off x="1195388" y="2092325"/>
                <a:ext cx="92075" cy="88900"/>
              </a:xfrm>
              <a:custGeom>
                <a:avLst/>
                <a:gdLst>
                  <a:gd name="T0" fmla="*/ 19 w 29"/>
                  <a:gd name="T1" fmla="*/ 9 h 28"/>
                  <a:gd name="T2" fmla="*/ 6 w 29"/>
                  <a:gd name="T3" fmla="*/ 28 h 28"/>
                  <a:gd name="T4" fmla="*/ 27 w 29"/>
                  <a:gd name="T5" fmla="*/ 0 h 28"/>
                  <a:gd name="T6" fmla="*/ 5 w 29"/>
                  <a:gd name="T7" fmla="*/ 28 h 28"/>
                  <a:gd name="T8" fmla="*/ 19 w 29"/>
                  <a:gd name="T9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19" y="9"/>
                    </a:moveTo>
                    <a:cubicBezTo>
                      <a:pt x="13" y="16"/>
                      <a:pt x="8" y="24"/>
                      <a:pt x="6" y="28"/>
                    </a:cubicBezTo>
                    <a:cubicBezTo>
                      <a:pt x="29" y="26"/>
                      <a:pt x="27" y="0"/>
                      <a:pt x="27" y="0"/>
                    </a:cubicBezTo>
                    <a:cubicBezTo>
                      <a:pt x="0" y="3"/>
                      <a:pt x="4" y="25"/>
                      <a:pt x="5" y="28"/>
                    </a:cubicBezTo>
                    <a:cubicBezTo>
                      <a:pt x="10" y="18"/>
                      <a:pt x="19" y="9"/>
                      <a:pt x="1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09" name="Freeform 3753"/>
              <p:cNvSpPr/>
              <p:nvPr/>
            </p:nvSpPr>
            <p:spPr bwMode="auto">
              <a:xfrm>
                <a:off x="1204913" y="2190750"/>
                <a:ext cx="95250" cy="88900"/>
              </a:xfrm>
              <a:custGeom>
                <a:avLst/>
                <a:gdLst>
                  <a:gd name="T0" fmla="*/ 5 w 30"/>
                  <a:gd name="T1" fmla="*/ 28 h 28"/>
                  <a:gd name="T2" fmla="*/ 20 w 30"/>
                  <a:gd name="T3" fmla="*/ 9 h 28"/>
                  <a:gd name="T4" fmla="*/ 7 w 30"/>
                  <a:gd name="T5" fmla="*/ 28 h 28"/>
                  <a:gd name="T6" fmla="*/ 27 w 30"/>
                  <a:gd name="T7" fmla="*/ 0 h 28"/>
                  <a:gd name="T8" fmla="*/ 5 w 3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5" y="28"/>
                    </a:moveTo>
                    <a:cubicBezTo>
                      <a:pt x="11" y="18"/>
                      <a:pt x="20" y="9"/>
                      <a:pt x="20" y="9"/>
                    </a:cubicBezTo>
                    <a:cubicBezTo>
                      <a:pt x="13" y="16"/>
                      <a:pt x="9" y="23"/>
                      <a:pt x="7" y="28"/>
                    </a:cubicBezTo>
                    <a:cubicBezTo>
                      <a:pt x="30" y="26"/>
                      <a:pt x="27" y="0"/>
                      <a:pt x="27" y="0"/>
                    </a:cubicBezTo>
                    <a:cubicBezTo>
                      <a:pt x="0" y="2"/>
                      <a:pt x="5" y="25"/>
                      <a:pt x="5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0" name="Freeform 3754"/>
              <p:cNvSpPr/>
              <p:nvPr/>
            </p:nvSpPr>
            <p:spPr bwMode="auto">
              <a:xfrm>
                <a:off x="1227138" y="2270125"/>
                <a:ext cx="93663" cy="85725"/>
              </a:xfrm>
              <a:custGeom>
                <a:avLst/>
                <a:gdLst>
                  <a:gd name="T0" fmla="*/ 5 w 29"/>
                  <a:gd name="T1" fmla="*/ 27 h 27"/>
                  <a:gd name="T2" fmla="*/ 19 w 29"/>
                  <a:gd name="T3" fmla="*/ 9 h 27"/>
                  <a:gd name="T4" fmla="*/ 6 w 29"/>
                  <a:gd name="T5" fmla="*/ 27 h 27"/>
                  <a:gd name="T6" fmla="*/ 27 w 29"/>
                  <a:gd name="T7" fmla="*/ 0 h 27"/>
                  <a:gd name="T8" fmla="*/ 5 w 2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5" y="27"/>
                    </a:moveTo>
                    <a:cubicBezTo>
                      <a:pt x="10" y="17"/>
                      <a:pt x="19" y="9"/>
                      <a:pt x="19" y="9"/>
                    </a:cubicBezTo>
                    <a:cubicBezTo>
                      <a:pt x="13" y="16"/>
                      <a:pt x="8" y="23"/>
                      <a:pt x="6" y="27"/>
                    </a:cubicBezTo>
                    <a:cubicBezTo>
                      <a:pt x="29" y="26"/>
                      <a:pt x="27" y="0"/>
                      <a:pt x="27" y="0"/>
                    </a:cubicBezTo>
                    <a:cubicBezTo>
                      <a:pt x="0" y="2"/>
                      <a:pt x="4" y="24"/>
                      <a:pt x="5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1" name="Freeform 3755"/>
              <p:cNvSpPr/>
              <p:nvPr/>
            </p:nvSpPr>
            <p:spPr bwMode="auto">
              <a:xfrm>
                <a:off x="1258888" y="2333625"/>
                <a:ext cx="112713" cy="101600"/>
              </a:xfrm>
              <a:custGeom>
                <a:avLst/>
                <a:gdLst>
                  <a:gd name="T0" fmla="*/ 12 w 35"/>
                  <a:gd name="T1" fmla="*/ 32 h 32"/>
                  <a:gd name="T2" fmla="*/ 20 w 35"/>
                  <a:gd name="T3" fmla="*/ 11 h 32"/>
                  <a:gd name="T4" fmla="*/ 13 w 35"/>
                  <a:gd name="T5" fmla="*/ 32 h 32"/>
                  <a:gd name="T6" fmla="*/ 25 w 35"/>
                  <a:gd name="T7" fmla="*/ 0 h 32"/>
                  <a:gd name="T8" fmla="*/ 12 w 35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2">
                    <a:moveTo>
                      <a:pt x="12" y="32"/>
                    </a:moveTo>
                    <a:cubicBezTo>
                      <a:pt x="14" y="21"/>
                      <a:pt x="20" y="11"/>
                      <a:pt x="20" y="11"/>
                    </a:cubicBezTo>
                    <a:cubicBezTo>
                      <a:pt x="16" y="19"/>
                      <a:pt x="14" y="27"/>
                      <a:pt x="13" y="32"/>
                    </a:cubicBezTo>
                    <a:cubicBezTo>
                      <a:pt x="35" y="24"/>
                      <a:pt x="25" y="0"/>
                      <a:pt x="25" y="0"/>
                    </a:cubicBezTo>
                    <a:cubicBezTo>
                      <a:pt x="0" y="9"/>
                      <a:pt x="10" y="30"/>
                      <a:pt x="12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2" name="Freeform 3756"/>
              <p:cNvSpPr/>
              <p:nvPr/>
            </p:nvSpPr>
            <p:spPr bwMode="auto">
              <a:xfrm>
                <a:off x="1320801" y="2387600"/>
                <a:ext cx="117475" cy="111125"/>
              </a:xfrm>
              <a:custGeom>
                <a:avLst/>
                <a:gdLst>
                  <a:gd name="T0" fmla="*/ 20 w 37"/>
                  <a:gd name="T1" fmla="*/ 12 h 35"/>
                  <a:gd name="T2" fmla="*/ 18 w 37"/>
                  <a:gd name="T3" fmla="*/ 34 h 35"/>
                  <a:gd name="T4" fmla="*/ 22 w 37"/>
                  <a:gd name="T5" fmla="*/ 0 h 35"/>
                  <a:gd name="T6" fmla="*/ 17 w 37"/>
                  <a:gd name="T7" fmla="*/ 35 h 35"/>
                  <a:gd name="T8" fmla="*/ 20 w 37"/>
                  <a:gd name="T9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20" y="12"/>
                    </a:moveTo>
                    <a:cubicBezTo>
                      <a:pt x="17" y="21"/>
                      <a:pt x="17" y="30"/>
                      <a:pt x="18" y="34"/>
                    </a:cubicBezTo>
                    <a:cubicBezTo>
                      <a:pt x="37" y="21"/>
                      <a:pt x="22" y="0"/>
                      <a:pt x="22" y="0"/>
                    </a:cubicBezTo>
                    <a:cubicBezTo>
                      <a:pt x="0" y="16"/>
                      <a:pt x="15" y="33"/>
                      <a:pt x="17" y="35"/>
                    </a:cubicBezTo>
                    <a:cubicBezTo>
                      <a:pt x="16" y="24"/>
                      <a:pt x="20" y="12"/>
                      <a:pt x="2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3" name="Freeform 3757"/>
              <p:cNvSpPr/>
              <p:nvPr/>
            </p:nvSpPr>
            <p:spPr bwMode="auto">
              <a:xfrm>
                <a:off x="1406526" y="2422525"/>
                <a:ext cx="117475" cy="111125"/>
              </a:xfrm>
              <a:custGeom>
                <a:avLst/>
                <a:gdLst>
                  <a:gd name="T0" fmla="*/ 22 w 37"/>
                  <a:gd name="T1" fmla="*/ 35 h 35"/>
                  <a:gd name="T2" fmla="*/ 18 w 37"/>
                  <a:gd name="T3" fmla="*/ 12 h 35"/>
                  <a:gd name="T4" fmla="*/ 23 w 37"/>
                  <a:gd name="T5" fmla="*/ 34 h 35"/>
                  <a:gd name="T6" fmla="*/ 16 w 37"/>
                  <a:gd name="T7" fmla="*/ 0 h 35"/>
                  <a:gd name="T8" fmla="*/ 22 w 37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22" y="35"/>
                    </a:moveTo>
                    <a:cubicBezTo>
                      <a:pt x="18" y="24"/>
                      <a:pt x="18" y="12"/>
                      <a:pt x="18" y="12"/>
                    </a:cubicBezTo>
                    <a:cubicBezTo>
                      <a:pt x="19" y="21"/>
                      <a:pt x="21" y="30"/>
                      <a:pt x="23" y="34"/>
                    </a:cubicBezTo>
                    <a:cubicBezTo>
                      <a:pt x="37" y="16"/>
                      <a:pt x="16" y="0"/>
                      <a:pt x="16" y="0"/>
                    </a:cubicBezTo>
                    <a:cubicBezTo>
                      <a:pt x="0" y="22"/>
                      <a:pt x="20" y="34"/>
                      <a:pt x="22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4" name="Freeform 3758"/>
              <p:cNvSpPr/>
              <p:nvPr/>
            </p:nvSpPr>
            <p:spPr bwMode="auto">
              <a:xfrm>
                <a:off x="1330326" y="2530475"/>
                <a:ext cx="111125" cy="117475"/>
              </a:xfrm>
              <a:custGeom>
                <a:avLst/>
                <a:gdLst>
                  <a:gd name="T0" fmla="*/ 34 w 35"/>
                  <a:gd name="T1" fmla="*/ 13 h 37"/>
                  <a:gd name="T2" fmla="*/ 0 w 35"/>
                  <a:gd name="T3" fmla="*/ 21 h 37"/>
                  <a:gd name="T4" fmla="*/ 35 w 35"/>
                  <a:gd name="T5" fmla="*/ 14 h 37"/>
                  <a:gd name="T6" fmla="*/ 12 w 35"/>
                  <a:gd name="T7" fmla="*/ 19 h 37"/>
                  <a:gd name="T8" fmla="*/ 34 w 35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34" y="13"/>
                    </a:moveTo>
                    <a:cubicBezTo>
                      <a:pt x="16" y="0"/>
                      <a:pt x="0" y="21"/>
                      <a:pt x="0" y="21"/>
                    </a:cubicBezTo>
                    <a:cubicBezTo>
                      <a:pt x="22" y="37"/>
                      <a:pt x="33" y="17"/>
                      <a:pt x="35" y="14"/>
                    </a:cubicBezTo>
                    <a:cubicBezTo>
                      <a:pt x="24" y="18"/>
                      <a:pt x="12" y="19"/>
                      <a:pt x="12" y="19"/>
                    </a:cubicBezTo>
                    <a:cubicBezTo>
                      <a:pt x="21" y="18"/>
                      <a:pt x="29" y="15"/>
                      <a:pt x="3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5" name="Freeform 3759"/>
              <p:cNvSpPr/>
              <p:nvPr/>
            </p:nvSpPr>
            <p:spPr bwMode="auto">
              <a:xfrm>
                <a:off x="1223963" y="2466975"/>
                <a:ext cx="112713" cy="120650"/>
              </a:xfrm>
              <a:custGeom>
                <a:avLst/>
                <a:gdLst>
                  <a:gd name="T0" fmla="*/ 12 w 35"/>
                  <a:gd name="T1" fmla="*/ 17 h 38"/>
                  <a:gd name="T2" fmla="*/ 35 w 35"/>
                  <a:gd name="T3" fmla="*/ 20 h 38"/>
                  <a:gd name="T4" fmla="*/ 0 w 35"/>
                  <a:gd name="T5" fmla="*/ 15 h 38"/>
                  <a:gd name="T6" fmla="*/ 35 w 35"/>
                  <a:gd name="T7" fmla="*/ 21 h 38"/>
                  <a:gd name="T8" fmla="*/ 12 w 35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8">
                    <a:moveTo>
                      <a:pt x="12" y="17"/>
                    </a:moveTo>
                    <a:cubicBezTo>
                      <a:pt x="21" y="20"/>
                      <a:pt x="30" y="20"/>
                      <a:pt x="35" y="20"/>
                    </a:cubicBezTo>
                    <a:cubicBezTo>
                      <a:pt x="22" y="0"/>
                      <a:pt x="0" y="15"/>
                      <a:pt x="0" y="15"/>
                    </a:cubicBezTo>
                    <a:cubicBezTo>
                      <a:pt x="15" y="38"/>
                      <a:pt x="33" y="23"/>
                      <a:pt x="35" y="21"/>
                    </a:cubicBezTo>
                    <a:cubicBezTo>
                      <a:pt x="24" y="21"/>
                      <a:pt x="12" y="17"/>
                      <a:pt x="12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6" name="Freeform 3760"/>
              <p:cNvSpPr/>
              <p:nvPr/>
            </p:nvSpPr>
            <p:spPr bwMode="auto">
              <a:xfrm>
                <a:off x="1157288" y="2390775"/>
                <a:ext cx="98425" cy="104775"/>
              </a:xfrm>
              <a:custGeom>
                <a:avLst/>
                <a:gdLst>
                  <a:gd name="T0" fmla="*/ 31 w 31"/>
                  <a:gd name="T1" fmla="*/ 24 h 33"/>
                  <a:gd name="T2" fmla="*/ 10 w 31"/>
                  <a:gd name="T3" fmla="*/ 13 h 33"/>
                  <a:gd name="T4" fmla="*/ 31 w 31"/>
                  <a:gd name="T5" fmla="*/ 23 h 33"/>
                  <a:gd name="T6" fmla="*/ 0 w 31"/>
                  <a:gd name="T7" fmla="*/ 7 h 33"/>
                  <a:gd name="T8" fmla="*/ 31 w 3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31" y="24"/>
                    </a:moveTo>
                    <a:cubicBezTo>
                      <a:pt x="20" y="20"/>
                      <a:pt x="10" y="13"/>
                      <a:pt x="10" y="13"/>
                    </a:cubicBezTo>
                    <a:cubicBezTo>
                      <a:pt x="18" y="18"/>
                      <a:pt x="26" y="21"/>
                      <a:pt x="31" y="23"/>
                    </a:cubicBezTo>
                    <a:cubicBezTo>
                      <a:pt x="26" y="0"/>
                      <a:pt x="0" y="7"/>
                      <a:pt x="0" y="7"/>
                    </a:cubicBezTo>
                    <a:cubicBezTo>
                      <a:pt x="7" y="33"/>
                      <a:pt x="28" y="25"/>
                      <a:pt x="3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7" name="Freeform 3761"/>
              <p:cNvSpPr/>
              <p:nvPr/>
            </p:nvSpPr>
            <p:spPr bwMode="auto">
              <a:xfrm>
                <a:off x="1112838" y="2286000"/>
                <a:ext cx="88900" cy="95250"/>
              </a:xfrm>
              <a:custGeom>
                <a:avLst/>
                <a:gdLst>
                  <a:gd name="T0" fmla="*/ 28 w 28"/>
                  <a:gd name="T1" fmla="*/ 24 h 30"/>
                  <a:gd name="T2" fmla="*/ 10 w 28"/>
                  <a:gd name="T3" fmla="*/ 10 h 30"/>
                  <a:gd name="T4" fmla="*/ 28 w 28"/>
                  <a:gd name="T5" fmla="*/ 23 h 30"/>
                  <a:gd name="T6" fmla="*/ 0 w 28"/>
                  <a:gd name="T7" fmla="*/ 3 h 30"/>
                  <a:gd name="T8" fmla="*/ 28 w 28"/>
                  <a:gd name="T9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24"/>
                    </a:moveTo>
                    <a:cubicBezTo>
                      <a:pt x="18" y="19"/>
                      <a:pt x="10" y="10"/>
                      <a:pt x="10" y="10"/>
                    </a:cubicBezTo>
                    <a:cubicBezTo>
                      <a:pt x="16" y="17"/>
                      <a:pt x="24" y="21"/>
                      <a:pt x="28" y="23"/>
                    </a:cubicBezTo>
                    <a:cubicBezTo>
                      <a:pt x="26" y="0"/>
                      <a:pt x="0" y="3"/>
                      <a:pt x="0" y="3"/>
                    </a:cubicBezTo>
                    <a:cubicBezTo>
                      <a:pt x="3" y="30"/>
                      <a:pt x="25" y="25"/>
                      <a:pt x="2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8" name="Freeform 3762"/>
              <p:cNvSpPr/>
              <p:nvPr/>
            </p:nvSpPr>
            <p:spPr bwMode="auto">
              <a:xfrm>
                <a:off x="1090613" y="2181225"/>
                <a:ext cx="95250" cy="88900"/>
              </a:xfrm>
              <a:custGeom>
                <a:avLst/>
                <a:gdLst>
                  <a:gd name="T0" fmla="*/ 25 w 30"/>
                  <a:gd name="T1" fmla="*/ 28 h 28"/>
                  <a:gd name="T2" fmla="*/ 11 w 30"/>
                  <a:gd name="T3" fmla="*/ 9 h 28"/>
                  <a:gd name="T4" fmla="*/ 26 w 30"/>
                  <a:gd name="T5" fmla="*/ 27 h 28"/>
                  <a:gd name="T6" fmla="*/ 4 w 30"/>
                  <a:gd name="T7" fmla="*/ 0 h 28"/>
                  <a:gd name="T8" fmla="*/ 25 w 3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25" y="28"/>
                    </a:moveTo>
                    <a:cubicBezTo>
                      <a:pt x="17" y="20"/>
                      <a:pt x="11" y="9"/>
                      <a:pt x="11" y="9"/>
                    </a:cubicBezTo>
                    <a:cubicBezTo>
                      <a:pt x="16" y="18"/>
                      <a:pt x="22" y="24"/>
                      <a:pt x="26" y="27"/>
                    </a:cubicBezTo>
                    <a:cubicBezTo>
                      <a:pt x="30" y="4"/>
                      <a:pt x="4" y="0"/>
                      <a:pt x="4" y="0"/>
                    </a:cubicBezTo>
                    <a:cubicBezTo>
                      <a:pt x="0" y="27"/>
                      <a:pt x="22" y="28"/>
                      <a:pt x="25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19" name="Freeform 3763"/>
              <p:cNvSpPr/>
              <p:nvPr/>
            </p:nvSpPr>
            <p:spPr bwMode="auto">
              <a:xfrm>
                <a:off x="1096963" y="2070100"/>
                <a:ext cx="104775" cy="95250"/>
              </a:xfrm>
              <a:custGeom>
                <a:avLst/>
                <a:gdLst>
                  <a:gd name="T0" fmla="*/ 25 w 33"/>
                  <a:gd name="T1" fmla="*/ 30 h 30"/>
                  <a:gd name="T2" fmla="*/ 13 w 33"/>
                  <a:gd name="T3" fmla="*/ 10 h 30"/>
                  <a:gd name="T4" fmla="*/ 26 w 33"/>
                  <a:gd name="T5" fmla="*/ 29 h 30"/>
                  <a:gd name="T6" fmla="*/ 8 w 33"/>
                  <a:gd name="T7" fmla="*/ 0 h 30"/>
                  <a:gd name="T8" fmla="*/ 25 w 3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0">
                    <a:moveTo>
                      <a:pt x="25" y="30"/>
                    </a:moveTo>
                    <a:cubicBezTo>
                      <a:pt x="18" y="22"/>
                      <a:pt x="13" y="10"/>
                      <a:pt x="13" y="10"/>
                    </a:cubicBezTo>
                    <a:cubicBezTo>
                      <a:pt x="17" y="19"/>
                      <a:pt x="23" y="26"/>
                      <a:pt x="26" y="29"/>
                    </a:cubicBezTo>
                    <a:cubicBezTo>
                      <a:pt x="33" y="7"/>
                      <a:pt x="8" y="0"/>
                      <a:pt x="8" y="0"/>
                    </a:cubicBezTo>
                    <a:cubicBezTo>
                      <a:pt x="0" y="26"/>
                      <a:pt x="23" y="30"/>
                      <a:pt x="25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20" name="Rectangle 24"/>
          <p:cNvSpPr>
            <a:spLocks noChangeArrowheads="1"/>
          </p:cNvSpPr>
          <p:nvPr/>
        </p:nvSpPr>
        <p:spPr bwMode="auto">
          <a:xfrm>
            <a:off x="3351445" y="3732159"/>
            <a:ext cx="2409035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稳定工作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工作能力提升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技术提升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Rectangle 24"/>
          <p:cNvSpPr>
            <a:spLocks noChangeArrowheads="1"/>
          </p:cNvSpPr>
          <p:nvPr/>
        </p:nvSpPr>
        <p:spPr bwMode="auto">
          <a:xfrm>
            <a:off x="4193765" y="1565005"/>
            <a:ext cx="724395" cy="69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3735" b="1" dirty="0" smtClean="0">
                <a:solidFill>
                  <a:schemeClr val="bg1"/>
                </a:solidFill>
              </a:rPr>
              <a:t>3</a:t>
            </a:r>
            <a:endParaRPr lang="en-US" altLang="zh-CN" sz="2665" dirty="0" smtClean="0">
              <a:solidFill>
                <a:schemeClr val="bg1"/>
              </a:solidFill>
            </a:endParaRPr>
          </a:p>
        </p:txBody>
      </p:sp>
      <p:sp>
        <p:nvSpPr>
          <p:cNvPr id="122" name="Rectangle 24"/>
          <p:cNvSpPr>
            <a:spLocks noChangeArrowheads="1"/>
          </p:cNvSpPr>
          <p:nvPr/>
        </p:nvSpPr>
        <p:spPr bwMode="auto">
          <a:xfrm>
            <a:off x="3714076" y="3137299"/>
            <a:ext cx="167234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三年规划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3" name="直接连接符 122"/>
          <p:cNvCxnSpPr/>
          <p:nvPr/>
        </p:nvCxnSpPr>
        <p:spPr>
          <a:xfrm>
            <a:off x="3735666" y="3506608"/>
            <a:ext cx="167234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23"/>
          <p:cNvGrpSpPr/>
          <p:nvPr/>
        </p:nvGrpSpPr>
        <p:grpSpPr>
          <a:xfrm>
            <a:off x="6414135" y="1353820"/>
            <a:ext cx="1929130" cy="1822450"/>
            <a:chOff x="163513" y="1171575"/>
            <a:chExt cx="2795588" cy="2794000"/>
          </a:xfrm>
        </p:grpSpPr>
        <p:sp>
          <p:nvSpPr>
            <p:cNvPr id="125" name="Freeform 3735"/>
            <p:cNvSpPr/>
            <p:nvPr/>
          </p:nvSpPr>
          <p:spPr bwMode="auto">
            <a:xfrm>
              <a:off x="163513" y="1171575"/>
              <a:ext cx="2795588" cy="2794000"/>
            </a:xfrm>
            <a:custGeom>
              <a:avLst/>
              <a:gdLst>
                <a:gd name="T0" fmla="*/ 863 w 880"/>
                <a:gd name="T1" fmla="*/ 466 h 880"/>
                <a:gd name="T2" fmla="*/ 863 w 880"/>
                <a:gd name="T3" fmla="*/ 414 h 880"/>
                <a:gd name="T4" fmla="*/ 855 w 880"/>
                <a:gd name="T5" fmla="*/ 356 h 880"/>
                <a:gd name="T6" fmla="*/ 842 w 880"/>
                <a:gd name="T7" fmla="*/ 306 h 880"/>
                <a:gd name="T8" fmla="*/ 819 w 880"/>
                <a:gd name="T9" fmla="*/ 251 h 880"/>
                <a:gd name="T10" fmla="*/ 794 w 880"/>
                <a:gd name="T11" fmla="*/ 206 h 880"/>
                <a:gd name="T12" fmla="*/ 757 w 880"/>
                <a:gd name="T13" fmla="*/ 160 h 880"/>
                <a:gd name="T14" fmla="*/ 721 w 880"/>
                <a:gd name="T15" fmla="*/ 123 h 880"/>
                <a:gd name="T16" fmla="*/ 674 w 880"/>
                <a:gd name="T17" fmla="*/ 87 h 880"/>
                <a:gd name="T18" fmla="*/ 630 w 880"/>
                <a:gd name="T19" fmla="*/ 61 h 880"/>
                <a:gd name="T20" fmla="*/ 575 w 880"/>
                <a:gd name="T21" fmla="*/ 39 h 880"/>
                <a:gd name="T22" fmla="*/ 525 w 880"/>
                <a:gd name="T23" fmla="*/ 25 h 880"/>
                <a:gd name="T24" fmla="*/ 466 w 880"/>
                <a:gd name="T25" fmla="*/ 18 h 880"/>
                <a:gd name="T26" fmla="*/ 415 w 880"/>
                <a:gd name="T27" fmla="*/ 17 h 880"/>
                <a:gd name="T28" fmla="*/ 356 w 880"/>
                <a:gd name="T29" fmla="*/ 25 h 880"/>
                <a:gd name="T30" fmla="*/ 306 w 880"/>
                <a:gd name="T31" fmla="*/ 38 h 880"/>
                <a:gd name="T32" fmla="*/ 251 w 880"/>
                <a:gd name="T33" fmla="*/ 61 h 880"/>
                <a:gd name="T34" fmla="*/ 206 w 880"/>
                <a:gd name="T35" fmla="*/ 86 h 880"/>
                <a:gd name="T36" fmla="*/ 160 w 880"/>
                <a:gd name="T37" fmla="*/ 123 h 880"/>
                <a:gd name="T38" fmla="*/ 123 w 880"/>
                <a:gd name="T39" fmla="*/ 159 h 880"/>
                <a:gd name="T40" fmla="*/ 87 w 880"/>
                <a:gd name="T41" fmla="*/ 206 h 880"/>
                <a:gd name="T42" fmla="*/ 61 w 880"/>
                <a:gd name="T43" fmla="*/ 250 h 880"/>
                <a:gd name="T44" fmla="*/ 39 w 880"/>
                <a:gd name="T45" fmla="*/ 305 h 880"/>
                <a:gd name="T46" fmla="*/ 25 w 880"/>
                <a:gd name="T47" fmla="*/ 355 h 880"/>
                <a:gd name="T48" fmla="*/ 18 w 880"/>
                <a:gd name="T49" fmla="*/ 414 h 880"/>
                <a:gd name="T50" fmla="*/ 17 w 880"/>
                <a:gd name="T51" fmla="*/ 465 h 880"/>
                <a:gd name="T52" fmla="*/ 25 w 880"/>
                <a:gd name="T53" fmla="*/ 524 h 880"/>
                <a:gd name="T54" fmla="*/ 38 w 880"/>
                <a:gd name="T55" fmla="*/ 574 h 880"/>
                <a:gd name="T56" fmla="*/ 61 w 880"/>
                <a:gd name="T57" fmla="*/ 629 h 880"/>
                <a:gd name="T58" fmla="*/ 86 w 880"/>
                <a:gd name="T59" fmla="*/ 674 h 880"/>
                <a:gd name="T60" fmla="*/ 123 w 880"/>
                <a:gd name="T61" fmla="*/ 720 h 880"/>
                <a:gd name="T62" fmla="*/ 159 w 880"/>
                <a:gd name="T63" fmla="*/ 757 h 880"/>
                <a:gd name="T64" fmla="*/ 206 w 880"/>
                <a:gd name="T65" fmla="*/ 793 h 880"/>
                <a:gd name="T66" fmla="*/ 251 w 880"/>
                <a:gd name="T67" fmla="*/ 819 h 880"/>
                <a:gd name="T68" fmla="*/ 306 w 880"/>
                <a:gd name="T69" fmla="*/ 841 h 880"/>
                <a:gd name="T70" fmla="*/ 355 w 880"/>
                <a:gd name="T71" fmla="*/ 855 h 880"/>
                <a:gd name="T72" fmla="*/ 414 w 880"/>
                <a:gd name="T73" fmla="*/ 862 h 880"/>
                <a:gd name="T74" fmla="*/ 466 w 880"/>
                <a:gd name="T75" fmla="*/ 863 h 880"/>
                <a:gd name="T76" fmla="*/ 524 w 880"/>
                <a:gd name="T77" fmla="*/ 855 h 880"/>
                <a:gd name="T78" fmla="*/ 574 w 880"/>
                <a:gd name="T79" fmla="*/ 842 h 880"/>
                <a:gd name="T80" fmla="*/ 629 w 880"/>
                <a:gd name="T81" fmla="*/ 819 h 880"/>
                <a:gd name="T82" fmla="*/ 674 w 880"/>
                <a:gd name="T83" fmla="*/ 794 h 880"/>
                <a:gd name="T84" fmla="*/ 720 w 880"/>
                <a:gd name="T85" fmla="*/ 757 h 880"/>
                <a:gd name="T86" fmla="*/ 757 w 880"/>
                <a:gd name="T87" fmla="*/ 721 h 880"/>
                <a:gd name="T88" fmla="*/ 793 w 880"/>
                <a:gd name="T89" fmla="*/ 674 h 880"/>
                <a:gd name="T90" fmla="*/ 819 w 880"/>
                <a:gd name="T91" fmla="*/ 629 h 880"/>
                <a:gd name="T92" fmla="*/ 841 w 880"/>
                <a:gd name="T93" fmla="*/ 574 h 880"/>
                <a:gd name="T94" fmla="*/ 855 w 880"/>
                <a:gd name="T95" fmla="*/ 525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0" h="880">
                  <a:moveTo>
                    <a:pt x="855" y="524"/>
                  </a:moveTo>
                  <a:cubicBezTo>
                    <a:pt x="842" y="506"/>
                    <a:pt x="846" y="480"/>
                    <a:pt x="863" y="466"/>
                  </a:cubicBezTo>
                  <a:cubicBezTo>
                    <a:pt x="863" y="465"/>
                    <a:pt x="863" y="465"/>
                    <a:pt x="863" y="465"/>
                  </a:cubicBezTo>
                  <a:cubicBezTo>
                    <a:pt x="880" y="451"/>
                    <a:pt x="880" y="428"/>
                    <a:pt x="863" y="414"/>
                  </a:cubicBezTo>
                  <a:cubicBezTo>
                    <a:pt x="863" y="414"/>
                    <a:pt x="863" y="414"/>
                    <a:pt x="863" y="414"/>
                  </a:cubicBezTo>
                  <a:cubicBezTo>
                    <a:pt x="846" y="400"/>
                    <a:pt x="842" y="374"/>
                    <a:pt x="855" y="356"/>
                  </a:cubicBezTo>
                  <a:cubicBezTo>
                    <a:pt x="855" y="355"/>
                    <a:pt x="855" y="355"/>
                    <a:pt x="855" y="355"/>
                  </a:cubicBezTo>
                  <a:cubicBezTo>
                    <a:pt x="868" y="337"/>
                    <a:pt x="862" y="315"/>
                    <a:pt x="842" y="306"/>
                  </a:cubicBezTo>
                  <a:cubicBezTo>
                    <a:pt x="841" y="305"/>
                    <a:pt x="841" y="305"/>
                    <a:pt x="841" y="305"/>
                  </a:cubicBezTo>
                  <a:cubicBezTo>
                    <a:pt x="821" y="296"/>
                    <a:pt x="811" y="272"/>
                    <a:pt x="819" y="251"/>
                  </a:cubicBezTo>
                  <a:cubicBezTo>
                    <a:pt x="819" y="250"/>
                    <a:pt x="819" y="250"/>
                    <a:pt x="819" y="250"/>
                  </a:cubicBezTo>
                  <a:cubicBezTo>
                    <a:pt x="827" y="230"/>
                    <a:pt x="815" y="210"/>
                    <a:pt x="794" y="206"/>
                  </a:cubicBezTo>
                  <a:cubicBezTo>
                    <a:pt x="793" y="206"/>
                    <a:pt x="793" y="206"/>
                    <a:pt x="793" y="206"/>
                  </a:cubicBezTo>
                  <a:cubicBezTo>
                    <a:pt x="771" y="203"/>
                    <a:pt x="755" y="182"/>
                    <a:pt x="757" y="160"/>
                  </a:cubicBezTo>
                  <a:cubicBezTo>
                    <a:pt x="757" y="159"/>
                    <a:pt x="757" y="159"/>
                    <a:pt x="757" y="159"/>
                  </a:cubicBezTo>
                  <a:cubicBezTo>
                    <a:pt x="759" y="137"/>
                    <a:pt x="743" y="121"/>
                    <a:pt x="721" y="123"/>
                  </a:cubicBezTo>
                  <a:cubicBezTo>
                    <a:pt x="720" y="123"/>
                    <a:pt x="720" y="123"/>
                    <a:pt x="720" y="123"/>
                  </a:cubicBezTo>
                  <a:cubicBezTo>
                    <a:pt x="698" y="125"/>
                    <a:pt x="678" y="109"/>
                    <a:pt x="674" y="87"/>
                  </a:cubicBezTo>
                  <a:cubicBezTo>
                    <a:pt x="674" y="86"/>
                    <a:pt x="674" y="86"/>
                    <a:pt x="674" y="86"/>
                  </a:cubicBezTo>
                  <a:cubicBezTo>
                    <a:pt x="670" y="65"/>
                    <a:pt x="650" y="53"/>
                    <a:pt x="630" y="61"/>
                  </a:cubicBezTo>
                  <a:cubicBezTo>
                    <a:pt x="629" y="61"/>
                    <a:pt x="629" y="61"/>
                    <a:pt x="629" y="61"/>
                  </a:cubicBezTo>
                  <a:cubicBezTo>
                    <a:pt x="608" y="69"/>
                    <a:pt x="584" y="59"/>
                    <a:pt x="575" y="39"/>
                  </a:cubicBezTo>
                  <a:cubicBezTo>
                    <a:pt x="574" y="38"/>
                    <a:pt x="574" y="38"/>
                    <a:pt x="574" y="38"/>
                  </a:cubicBezTo>
                  <a:cubicBezTo>
                    <a:pt x="565" y="18"/>
                    <a:pt x="543" y="12"/>
                    <a:pt x="525" y="25"/>
                  </a:cubicBezTo>
                  <a:cubicBezTo>
                    <a:pt x="524" y="25"/>
                    <a:pt x="524" y="25"/>
                    <a:pt x="524" y="25"/>
                  </a:cubicBezTo>
                  <a:cubicBezTo>
                    <a:pt x="506" y="38"/>
                    <a:pt x="480" y="34"/>
                    <a:pt x="466" y="18"/>
                  </a:cubicBezTo>
                  <a:cubicBezTo>
                    <a:pt x="466" y="17"/>
                    <a:pt x="466" y="17"/>
                    <a:pt x="466" y="17"/>
                  </a:cubicBezTo>
                  <a:cubicBezTo>
                    <a:pt x="452" y="0"/>
                    <a:pt x="429" y="0"/>
                    <a:pt x="415" y="17"/>
                  </a:cubicBezTo>
                  <a:cubicBezTo>
                    <a:pt x="414" y="18"/>
                    <a:pt x="414" y="18"/>
                    <a:pt x="414" y="18"/>
                  </a:cubicBezTo>
                  <a:cubicBezTo>
                    <a:pt x="400" y="35"/>
                    <a:pt x="374" y="38"/>
                    <a:pt x="356" y="25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37" y="12"/>
                    <a:pt x="315" y="18"/>
                    <a:pt x="306" y="38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296" y="59"/>
                    <a:pt x="272" y="69"/>
                    <a:pt x="251" y="61"/>
                  </a:cubicBezTo>
                  <a:cubicBezTo>
                    <a:pt x="251" y="61"/>
                    <a:pt x="251" y="61"/>
                    <a:pt x="251" y="61"/>
                  </a:cubicBezTo>
                  <a:cubicBezTo>
                    <a:pt x="230" y="53"/>
                    <a:pt x="210" y="65"/>
                    <a:pt x="206" y="86"/>
                  </a:cubicBezTo>
                  <a:cubicBezTo>
                    <a:pt x="206" y="87"/>
                    <a:pt x="206" y="87"/>
                    <a:pt x="206" y="87"/>
                  </a:cubicBezTo>
                  <a:cubicBezTo>
                    <a:pt x="203" y="109"/>
                    <a:pt x="182" y="125"/>
                    <a:pt x="160" y="123"/>
                  </a:cubicBezTo>
                  <a:cubicBezTo>
                    <a:pt x="159" y="123"/>
                    <a:pt x="159" y="123"/>
                    <a:pt x="159" y="123"/>
                  </a:cubicBezTo>
                  <a:cubicBezTo>
                    <a:pt x="137" y="121"/>
                    <a:pt x="121" y="137"/>
                    <a:pt x="123" y="159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5" y="182"/>
                    <a:pt x="109" y="203"/>
                    <a:pt x="87" y="206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65" y="210"/>
                    <a:pt x="53" y="230"/>
                    <a:pt x="61" y="250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9" y="272"/>
                    <a:pt x="59" y="296"/>
                    <a:pt x="39" y="305"/>
                  </a:cubicBezTo>
                  <a:cubicBezTo>
                    <a:pt x="38" y="306"/>
                    <a:pt x="38" y="306"/>
                    <a:pt x="38" y="306"/>
                  </a:cubicBezTo>
                  <a:cubicBezTo>
                    <a:pt x="18" y="315"/>
                    <a:pt x="12" y="337"/>
                    <a:pt x="25" y="355"/>
                  </a:cubicBezTo>
                  <a:cubicBezTo>
                    <a:pt x="25" y="356"/>
                    <a:pt x="25" y="356"/>
                    <a:pt x="25" y="356"/>
                  </a:cubicBezTo>
                  <a:cubicBezTo>
                    <a:pt x="38" y="374"/>
                    <a:pt x="35" y="400"/>
                    <a:pt x="18" y="414"/>
                  </a:cubicBezTo>
                  <a:cubicBezTo>
                    <a:pt x="17" y="414"/>
                    <a:pt x="17" y="414"/>
                    <a:pt x="17" y="414"/>
                  </a:cubicBezTo>
                  <a:cubicBezTo>
                    <a:pt x="0" y="429"/>
                    <a:pt x="0" y="451"/>
                    <a:pt x="17" y="465"/>
                  </a:cubicBezTo>
                  <a:cubicBezTo>
                    <a:pt x="18" y="466"/>
                    <a:pt x="18" y="466"/>
                    <a:pt x="18" y="466"/>
                  </a:cubicBezTo>
                  <a:cubicBezTo>
                    <a:pt x="35" y="480"/>
                    <a:pt x="38" y="506"/>
                    <a:pt x="25" y="524"/>
                  </a:cubicBezTo>
                  <a:cubicBezTo>
                    <a:pt x="25" y="525"/>
                    <a:pt x="25" y="525"/>
                    <a:pt x="25" y="525"/>
                  </a:cubicBezTo>
                  <a:cubicBezTo>
                    <a:pt x="12" y="543"/>
                    <a:pt x="18" y="565"/>
                    <a:pt x="38" y="574"/>
                  </a:cubicBezTo>
                  <a:cubicBezTo>
                    <a:pt x="39" y="575"/>
                    <a:pt x="39" y="575"/>
                    <a:pt x="39" y="575"/>
                  </a:cubicBezTo>
                  <a:cubicBezTo>
                    <a:pt x="59" y="584"/>
                    <a:pt x="69" y="608"/>
                    <a:pt x="61" y="629"/>
                  </a:cubicBezTo>
                  <a:cubicBezTo>
                    <a:pt x="61" y="629"/>
                    <a:pt x="61" y="629"/>
                    <a:pt x="61" y="629"/>
                  </a:cubicBezTo>
                  <a:cubicBezTo>
                    <a:pt x="53" y="650"/>
                    <a:pt x="65" y="670"/>
                    <a:pt x="86" y="674"/>
                  </a:cubicBezTo>
                  <a:cubicBezTo>
                    <a:pt x="87" y="674"/>
                    <a:pt x="87" y="674"/>
                    <a:pt x="87" y="674"/>
                  </a:cubicBezTo>
                  <a:cubicBezTo>
                    <a:pt x="109" y="677"/>
                    <a:pt x="125" y="698"/>
                    <a:pt x="123" y="720"/>
                  </a:cubicBezTo>
                  <a:cubicBezTo>
                    <a:pt x="123" y="721"/>
                    <a:pt x="123" y="721"/>
                    <a:pt x="123" y="721"/>
                  </a:cubicBezTo>
                  <a:cubicBezTo>
                    <a:pt x="121" y="743"/>
                    <a:pt x="137" y="759"/>
                    <a:pt x="159" y="757"/>
                  </a:cubicBezTo>
                  <a:cubicBezTo>
                    <a:pt x="160" y="757"/>
                    <a:pt x="160" y="757"/>
                    <a:pt x="160" y="757"/>
                  </a:cubicBezTo>
                  <a:cubicBezTo>
                    <a:pt x="182" y="755"/>
                    <a:pt x="203" y="771"/>
                    <a:pt x="206" y="793"/>
                  </a:cubicBezTo>
                  <a:cubicBezTo>
                    <a:pt x="206" y="794"/>
                    <a:pt x="206" y="794"/>
                    <a:pt x="206" y="794"/>
                  </a:cubicBezTo>
                  <a:cubicBezTo>
                    <a:pt x="210" y="815"/>
                    <a:pt x="230" y="827"/>
                    <a:pt x="251" y="819"/>
                  </a:cubicBezTo>
                  <a:cubicBezTo>
                    <a:pt x="251" y="819"/>
                    <a:pt x="251" y="819"/>
                    <a:pt x="251" y="819"/>
                  </a:cubicBezTo>
                  <a:cubicBezTo>
                    <a:pt x="272" y="811"/>
                    <a:pt x="296" y="821"/>
                    <a:pt x="306" y="841"/>
                  </a:cubicBezTo>
                  <a:cubicBezTo>
                    <a:pt x="306" y="842"/>
                    <a:pt x="306" y="842"/>
                    <a:pt x="306" y="842"/>
                  </a:cubicBezTo>
                  <a:cubicBezTo>
                    <a:pt x="315" y="862"/>
                    <a:pt x="337" y="868"/>
                    <a:pt x="355" y="855"/>
                  </a:cubicBezTo>
                  <a:cubicBezTo>
                    <a:pt x="356" y="855"/>
                    <a:pt x="356" y="855"/>
                    <a:pt x="356" y="855"/>
                  </a:cubicBezTo>
                  <a:cubicBezTo>
                    <a:pt x="374" y="842"/>
                    <a:pt x="400" y="845"/>
                    <a:pt x="414" y="862"/>
                  </a:cubicBezTo>
                  <a:cubicBezTo>
                    <a:pt x="415" y="863"/>
                    <a:pt x="415" y="863"/>
                    <a:pt x="415" y="863"/>
                  </a:cubicBezTo>
                  <a:cubicBezTo>
                    <a:pt x="429" y="880"/>
                    <a:pt x="452" y="880"/>
                    <a:pt x="466" y="863"/>
                  </a:cubicBezTo>
                  <a:cubicBezTo>
                    <a:pt x="466" y="862"/>
                    <a:pt x="466" y="862"/>
                    <a:pt x="466" y="862"/>
                  </a:cubicBezTo>
                  <a:cubicBezTo>
                    <a:pt x="480" y="845"/>
                    <a:pt x="506" y="842"/>
                    <a:pt x="524" y="855"/>
                  </a:cubicBezTo>
                  <a:cubicBezTo>
                    <a:pt x="525" y="855"/>
                    <a:pt x="525" y="855"/>
                    <a:pt x="525" y="855"/>
                  </a:cubicBezTo>
                  <a:cubicBezTo>
                    <a:pt x="543" y="868"/>
                    <a:pt x="565" y="862"/>
                    <a:pt x="574" y="842"/>
                  </a:cubicBezTo>
                  <a:cubicBezTo>
                    <a:pt x="575" y="841"/>
                    <a:pt x="575" y="841"/>
                    <a:pt x="575" y="841"/>
                  </a:cubicBezTo>
                  <a:cubicBezTo>
                    <a:pt x="584" y="821"/>
                    <a:pt x="608" y="811"/>
                    <a:pt x="629" y="819"/>
                  </a:cubicBezTo>
                  <a:cubicBezTo>
                    <a:pt x="630" y="819"/>
                    <a:pt x="630" y="819"/>
                    <a:pt x="630" y="819"/>
                  </a:cubicBezTo>
                  <a:cubicBezTo>
                    <a:pt x="650" y="827"/>
                    <a:pt x="670" y="815"/>
                    <a:pt x="674" y="794"/>
                  </a:cubicBezTo>
                  <a:cubicBezTo>
                    <a:pt x="674" y="793"/>
                    <a:pt x="674" y="793"/>
                    <a:pt x="674" y="793"/>
                  </a:cubicBezTo>
                  <a:cubicBezTo>
                    <a:pt x="678" y="771"/>
                    <a:pt x="698" y="755"/>
                    <a:pt x="720" y="757"/>
                  </a:cubicBezTo>
                  <a:cubicBezTo>
                    <a:pt x="721" y="757"/>
                    <a:pt x="721" y="757"/>
                    <a:pt x="721" y="757"/>
                  </a:cubicBezTo>
                  <a:cubicBezTo>
                    <a:pt x="743" y="759"/>
                    <a:pt x="759" y="743"/>
                    <a:pt x="757" y="721"/>
                  </a:cubicBezTo>
                  <a:cubicBezTo>
                    <a:pt x="757" y="720"/>
                    <a:pt x="757" y="720"/>
                    <a:pt x="757" y="720"/>
                  </a:cubicBezTo>
                  <a:cubicBezTo>
                    <a:pt x="755" y="698"/>
                    <a:pt x="771" y="677"/>
                    <a:pt x="793" y="674"/>
                  </a:cubicBezTo>
                  <a:cubicBezTo>
                    <a:pt x="794" y="674"/>
                    <a:pt x="794" y="674"/>
                    <a:pt x="794" y="674"/>
                  </a:cubicBezTo>
                  <a:cubicBezTo>
                    <a:pt x="815" y="670"/>
                    <a:pt x="827" y="650"/>
                    <a:pt x="819" y="629"/>
                  </a:cubicBezTo>
                  <a:cubicBezTo>
                    <a:pt x="819" y="629"/>
                    <a:pt x="819" y="629"/>
                    <a:pt x="819" y="629"/>
                  </a:cubicBezTo>
                  <a:cubicBezTo>
                    <a:pt x="811" y="608"/>
                    <a:pt x="821" y="584"/>
                    <a:pt x="841" y="574"/>
                  </a:cubicBezTo>
                  <a:cubicBezTo>
                    <a:pt x="842" y="574"/>
                    <a:pt x="842" y="574"/>
                    <a:pt x="842" y="574"/>
                  </a:cubicBezTo>
                  <a:cubicBezTo>
                    <a:pt x="862" y="565"/>
                    <a:pt x="868" y="543"/>
                    <a:pt x="855" y="525"/>
                  </a:cubicBezTo>
                  <a:lnTo>
                    <a:pt x="855" y="524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6" name="Oval 3736"/>
            <p:cNvSpPr>
              <a:spLocks noChangeArrowheads="1"/>
            </p:cNvSpPr>
            <p:nvPr/>
          </p:nvSpPr>
          <p:spPr bwMode="auto">
            <a:xfrm>
              <a:off x="474663" y="1482725"/>
              <a:ext cx="2173288" cy="21717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7" name="Freeform 3737"/>
            <p:cNvSpPr/>
            <p:nvPr/>
          </p:nvSpPr>
          <p:spPr bwMode="auto">
            <a:xfrm>
              <a:off x="608012" y="1711325"/>
              <a:ext cx="1906587" cy="1781175"/>
            </a:xfrm>
            <a:custGeom>
              <a:avLst/>
              <a:gdLst>
                <a:gd name="T0" fmla="*/ 580 w 600"/>
                <a:gd name="T1" fmla="*/ 303 h 561"/>
                <a:gd name="T2" fmla="*/ 535 w 600"/>
                <a:gd name="T3" fmla="*/ 267 h 561"/>
                <a:gd name="T4" fmla="*/ 545 w 600"/>
                <a:gd name="T5" fmla="*/ 206 h 561"/>
                <a:gd name="T6" fmla="*/ 554 w 600"/>
                <a:gd name="T7" fmla="*/ 105 h 561"/>
                <a:gd name="T8" fmla="*/ 524 w 600"/>
                <a:gd name="T9" fmla="*/ 94 h 561"/>
                <a:gd name="T10" fmla="*/ 456 w 600"/>
                <a:gd name="T11" fmla="*/ 91 h 561"/>
                <a:gd name="T12" fmla="*/ 445 w 600"/>
                <a:gd name="T13" fmla="*/ 82 h 561"/>
                <a:gd name="T14" fmla="*/ 370 w 600"/>
                <a:gd name="T15" fmla="*/ 58 h 561"/>
                <a:gd name="T16" fmla="*/ 374 w 600"/>
                <a:gd name="T17" fmla="*/ 118 h 561"/>
                <a:gd name="T18" fmla="*/ 447 w 600"/>
                <a:gd name="T19" fmla="*/ 120 h 561"/>
                <a:gd name="T20" fmla="*/ 512 w 600"/>
                <a:gd name="T21" fmla="*/ 183 h 561"/>
                <a:gd name="T22" fmla="*/ 517 w 600"/>
                <a:gd name="T23" fmla="*/ 195 h 561"/>
                <a:gd name="T24" fmla="*/ 489 w 600"/>
                <a:gd name="T25" fmla="*/ 246 h 561"/>
                <a:gd name="T26" fmla="*/ 508 w 600"/>
                <a:gd name="T27" fmla="*/ 267 h 561"/>
                <a:gd name="T28" fmla="*/ 510 w 600"/>
                <a:gd name="T29" fmla="*/ 358 h 561"/>
                <a:gd name="T30" fmla="*/ 504 w 600"/>
                <a:gd name="T31" fmla="*/ 370 h 561"/>
                <a:gd name="T32" fmla="*/ 448 w 600"/>
                <a:gd name="T33" fmla="*/ 386 h 561"/>
                <a:gd name="T34" fmla="*/ 447 w 600"/>
                <a:gd name="T35" fmla="*/ 414 h 561"/>
                <a:gd name="T36" fmla="*/ 384 w 600"/>
                <a:gd name="T37" fmla="*/ 479 h 561"/>
                <a:gd name="T38" fmla="*/ 371 w 600"/>
                <a:gd name="T39" fmla="*/ 484 h 561"/>
                <a:gd name="T40" fmla="*/ 320 w 600"/>
                <a:gd name="T41" fmla="*/ 456 h 561"/>
                <a:gd name="T42" fmla="*/ 280 w 600"/>
                <a:gd name="T43" fmla="*/ 456 h 561"/>
                <a:gd name="T44" fmla="*/ 229 w 600"/>
                <a:gd name="T45" fmla="*/ 484 h 561"/>
                <a:gd name="T46" fmla="*/ 215 w 600"/>
                <a:gd name="T47" fmla="*/ 479 h 561"/>
                <a:gd name="T48" fmla="*/ 153 w 600"/>
                <a:gd name="T49" fmla="*/ 414 h 561"/>
                <a:gd name="T50" fmla="*/ 152 w 600"/>
                <a:gd name="T51" fmla="*/ 386 h 561"/>
                <a:gd name="T52" fmla="*/ 96 w 600"/>
                <a:gd name="T53" fmla="*/ 370 h 561"/>
                <a:gd name="T54" fmla="*/ 90 w 600"/>
                <a:gd name="T55" fmla="*/ 357 h 561"/>
                <a:gd name="T56" fmla="*/ 92 w 600"/>
                <a:gd name="T57" fmla="*/ 267 h 561"/>
                <a:gd name="T58" fmla="*/ 111 w 600"/>
                <a:gd name="T59" fmla="*/ 246 h 561"/>
                <a:gd name="T60" fmla="*/ 83 w 600"/>
                <a:gd name="T61" fmla="*/ 196 h 561"/>
                <a:gd name="T62" fmla="*/ 88 w 600"/>
                <a:gd name="T63" fmla="*/ 182 h 561"/>
                <a:gd name="T64" fmla="*/ 154 w 600"/>
                <a:gd name="T65" fmla="*/ 120 h 561"/>
                <a:gd name="T66" fmla="*/ 226 w 600"/>
                <a:gd name="T67" fmla="*/ 118 h 561"/>
                <a:gd name="T68" fmla="*/ 230 w 600"/>
                <a:gd name="T69" fmla="*/ 58 h 561"/>
                <a:gd name="T70" fmla="*/ 155 w 600"/>
                <a:gd name="T71" fmla="*/ 82 h 561"/>
                <a:gd name="T72" fmla="*/ 144 w 600"/>
                <a:gd name="T73" fmla="*/ 92 h 561"/>
                <a:gd name="T74" fmla="*/ 76 w 600"/>
                <a:gd name="T75" fmla="*/ 94 h 561"/>
                <a:gd name="T76" fmla="*/ 46 w 600"/>
                <a:gd name="T77" fmla="*/ 105 h 561"/>
                <a:gd name="T78" fmla="*/ 55 w 600"/>
                <a:gd name="T79" fmla="*/ 206 h 561"/>
                <a:gd name="T80" fmla="*/ 65 w 600"/>
                <a:gd name="T81" fmla="*/ 267 h 561"/>
                <a:gd name="T82" fmla="*/ 20 w 600"/>
                <a:gd name="T83" fmla="*/ 303 h 561"/>
                <a:gd name="T84" fmla="*/ 7 w 600"/>
                <a:gd name="T85" fmla="*/ 332 h 561"/>
                <a:gd name="T86" fmla="*/ 84 w 600"/>
                <a:gd name="T87" fmla="*/ 397 h 561"/>
                <a:gd name="T88" fmla="*/ 159 w 600"/>
                <a:gd name="T89" fmla="*/ 455 h 561"/>
                <a:gd name="T90" fmla="*/ 171 w 600"/>
                <a:gd name="T91" fmla="*/ 464 h 561"/>
                <a:gd name="T92" fmla="*/ 192 w 600"/>
                <a:gd name="T93" fmla="*/ 528 h 561"/>
                <a:gd name="T94" fmla="*/ 210 w 600"/>
                <a:gd name="T95" fmla="*/ 554 h 561"/>
                <a:gd name="T96" fmla="*/ 313 w 600"/>
                <a:gd name="T97" fmla="*/ 502 h 561"/>
                <a:gd name="T98" fmla="*/ 328 w 600"/>
                <a:gd name="T99" fmla="*/ 500 h 561"/>
                <a:gd name="T100" fmla="*/ 422 w 600"/>
                <a:gd name="T101" fmla="*/ 488 h 561"/>
                <a:gd name="T102" fmla="*/ 521 w 600"/>
                <a:gd name="T103" fmla="*/ 470 h 561"/>
                <a:gd name="T104" fmla="*/ 524 w 600"/>
                <a:gd name="T105" fmla="*/ 439 h 561"/>
                <a:gd name="T106" fmla="*/ 510 w 600"/>
                <a:gd name="T107" fmla="*/ 373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0" h="561">
                  <a:moveTo>
                    <a:pt x="542" y="337"/>
                  </a:moveTo>
                  <a:cubicBezTo>
                    <a:pt x="533" y="341"/>
                    <a:pt x="523" y="350"/>
                    <a:pt x="517" y="358"/>
                  </a:cubicBezTo>
                  <a:cubicBezTo>
                    <a:pt x="523" y="344"/>
                    <a:pt x="527" y="330"/>
                    <a:pt x="530" y="315"/>
                  </a:cubicBezTo>
                  <a:cubicBezTo>
                    <a:pt x="539" y="316"/>
                    <a:pt x="562" y="318"/>
                    <a:pt x="580" y="303"/>
                  </a:cubicBezTo>
                  <a:cubicBezTo>
                    <a:pt x="598" y="288"/>
                    <a:pt x="600" y="254"/>
                    <a:pt x="600" y="254"/>
                  </a:cubicBezTo>
                  <a:cubicBezTo>
                    <a:pt x="600" y="254"/>
                    <a:pt x="579" y="251"/>
                    <a:pt x="552" y="272"/>
                  </a:cubicBezTo>
                  <a:cubicBezTo>
                    <a:pt x="544" y="278"/>
                    <a:pt x="537" y="290"/>
                    <a:pt x="533" y="299"/>
                  </a:cubicBezTo>
                  <a:cubicBezTo>
                    <a:pt x="534" y="289"/>
                    <a:pt x="535" y="278"/>
                    <a:pt x="535" y="267"/>
                  </a:cubicBezTo>
                  <a:cubicBezTo>
                    <a:pt x="535" y="262"/>
                    <a:pt x="535" y="258"/>
                    <a:pt x="535" y="253"/>
                  </a:cubicBezTo>
                  <a:cubicBezTo>
                    <a:pt x="543" y="253"/>
                    <a:pt x="566" y="249"/>
                    <a:pt x="580" y="230"/>
                  </a:cubicBezTo>
                  <a:cubicBezTo>
                    <a:pt x="594" y="210"/>
                    <a:pt x="587" y="177"/>
                    <a:pt x="587" y="177"/>
                  </a:cubicBezTo>
                  <a:cubicBezTo>
                    <a:pt x="587" y="177"/>
                    <a:pt x="565" y="179"/>
                    <a:pt x="545" y="206"/>
                  </a:cubicBezTo>
                  <a:cubicBezTo>
                    <a:pt x="539" y="215"/>
                    <a:pt x="535" y="227"/>
                    <a:pt x="533" y="238"/>
                  </a:cubicBezTo>
                  <a:cubicBezTo>
                    <a:pt x="531" y="222"/>
                    <a:pt x="528" y="207"/>
                    <a:pt x="523" y="193"/>
                  </a:cubicBezTo>
                  <a:cubicBezTo>
                    <a:pt x="531" y="190"/>
                    <a:pt x="552" y="180"/>
                    <a:pt x="561" y="158"/>
                  </a:cubicBezTo>
                  <a:cubicBezTo>
                    <a:pt x="569" y="136"/>
                    <a:pt x="554" y="105"/>
                    <a:pt x="554" y="105"/>
                  </a:cubicBezTo>
                  <a:cubicBezTo>
                    <a:pt x="554" y="105"/>
                    <a:pt x="534" y="113"/>
                    <a:pt x="521" y="145"/>
                  </a:cubicBezTo>
                  <a:cubicBezTo>
                    <a:pt x="517" y="155"/>
                    <a:pt x="517" y="168"/>
                    <a:pt x="518" y="178"/>
                  </a:cubicBezTo>
                  <a:cubicBezTo>
                    <a:pt x="512" y="164"/>
                    <a:pt x="505" y="150"/>
                    <a:pt x="496" y="138"/>
                  </a:cubicBezTo>
                  <a:cubicBezTo>
                    <a:pt x="503" y="133"/>
                    <a:pt x="521" y="118"/>
                    <a:pt x="524" y="94"/>
                  </a:cubicBezTo>
                  <a:cubicBezTo>
                    <a:pt x="526" y="71"/>
                    <a:pt x="503" y="45"/>
                    <a:pt x="503" y="45"/>
                  </a:cubicBezTo>
                  <a:cubicBezTo>
                    <a:pt x="503" y="45"/>
                    <a:pt x="486" y="58"/>
                    <a:pt x="482" y="92"/>
                  </a:cubicBezTo>
                  <a:cubicBezTo>
                    <a:pt x="480" y="102"/>
                    <a:pt x="484" y="115"/>
                    <a:pt x="487" y="125"/>
                  </a:cubicBezTo>
                  <a:cubicBezTo>
                    <a:pt x="478" y="113"/>
                    <a:pt x="468" y="102"/>
                    <a:pt x="456" y="91"/>
                  </a:cubicBezTo>
                  <a:cubicBezTo>
                    <a:pt x="462" y="85"/>
                    <a:pt x="475" y="66"/>
                    <a:pt x="471" y="42"/>
                  </a:cubicBezTo>
                  <a:cubicBezTo>
                    <a:pt x="468" y="19"/>
                    <a:pt x="439" y="0"/>
                    <a:pt x="439" y="0"/>
                  </a:cubicBezTo>
                  <a:cubicBezTo>
                    <a:pt x="439" y="0"/>
                    <a:pt x="425" y="17"/>
                    <a:pt x="430" y="50"/>
                  </a:cubicBezTo>
                  <a:cubicBezTo>
                    <a:pt x="432" y="61"/>
                    <a:pt x="439" y="73"/>
                    <a:pt x="445" y="82"/>
                  </a:cubicBezTo>
                  <a:cubicBezTo>
                    <a:pt x="434" y="74"/>
                    <a:pt x="424" y="67"/>
                    <a:pt x="412" y="61"/>
                  </a:cubicBezTo>
                  <a:cubicBezTo>
                    <a:pt x="411" y="53"/>
                    <a:pt x="407" y="37"/>
                    <a:pt x="392" y="27"/>
                  </a:cubicBezTo>
                  <a:cubicBezTo>
                    <a:pt x="376" y="16"/>
                    <a:pt x="350" y="21"/>
                    <a:pt x="350" y="21"/>
                  </a:cubicBezTo>
                  <a:cubicBezTo>
                    <a:pt x="350" y="21"/>
                    <a:pt x="355" y="47"/>
                    <a:pt x="370" y="58"/>
                  </a:cubicBezTo>
                  <a:cubicBezTo>
                    <a:pt x="384" y="68"/>
                    <a:pt x="400" y="67"/>
                    <a:pt x="408" y="66"/>
                  </a:cubicBezTo>
                  <a:cubicBezTo>
                    <a:pt x="420" y="72"/>
                    <a:pt x="431" y="79"/>
                    <a:pt x="441" y="87"/>
                  </a:cubicBezTo>
                  <a:cubicBezTo>
                    <a:pt x="430" y="83"/>
                    <a:pt x="415" y="79"/>
                    <a:pt x="403" y="87"/>
                  </a:cubicBezTo>
                  <a:cubicBezTo>
                    <a:pt x="383" y="100"/>
                    <a:pt x="374" y="118"/>
                    <a:pt x="374" y="118"/>
                  </a:cubicBezTo>
                  <a:cubicBezTo>
                    <a:pt x="374" y="118"/>
                    <a:pt x="398" y="125"/>
                    <a:pt x="418" y="119"/>
                  </a:cubicBezTo>
                  <a:cubicBezTo>
                    <a:pt x="438" y="113"/>
                    <a:pt x="448" y="102"/>
                    <a:pt x="452" y="97"/>
                  </a:cubicBezTo>
                  <a:cubicBezTo>
                    <a:pt x="463" y="107"/>
                    <a:pt x="474" y="118"/>
                    <a:pt x="483" y="130"/>
                  </a:cubicBezTo>
                  <a:cubicBezTo>
                    <a:pt x="474" y="123"/>
                    <a:pt x="460" y="115"/>
                    <a:pt x="447" y="120"/>
                  </a:cubicBezTo>
                  <a:cubicBezTo>
                    <a:pt x="423" y="127"/>
                    <a:pt x="410" y="143"/>
                    <a:pt x="410" y="143"/>
                  </a:cubicBezTo>
                  <a:cubicBezTo>
                    <a:pt x="410" y="143"/>
                    <a:pt x="432" y="155"/>
                    <a:pt x="453" y="154"/>
                  </a:cubicBezTo>
                  <a:cubicBezTo>
                    <a:pt x="474" y="154"/>
                    <a:pt x="486" y="145"/>
                    <a:pt x="491" y="142"/>
                  </a:cubicBezTo>
                  <a:cubicBezTo>
                    <a:pt x="500" y="154"/>
                    <a:pt x="507" y="168"/>
                    <a:pt x="512" y="183"/>
                  </a:cubicBezTo>
                  <a:cubicBezTo>
                    <a:pt x="506" y="173"/>
                    <a:pt x="494" y="162"/>
                    <a:pt x="480" y="163"/>
                  </a:cubicBezTo>
                  <a:cubicBezTo>
                    <a:pt x="455" y="164"/>
                    <a:pt x="439" y="176"/>
                    <a:pt x="439" y="176"/>
                  </a:cubicBezTo>
                  <a:cubicBezTo>
                    <a:pt x="439" y="176"/>
                    <a:pt x="456" y="193"/>
                    <a:pt x="477" y="198"/>
                  </a:cubicBezTo>
                  <a:cubicBezTo>
                    <a:pt x="497" y="203"/>
                    <a:pt x="512" y="198"/>
                    <a:pt x="517" y="195"/>
                  </a:cubicBezTo>
                  <a:cubicBezTo>
                    <a:pt x="522" y="210"/>
                    <a:pt x="525" y="225"/>
                    <a:pt x="527" y="241"/>
                  </a:cubicBezTo>
                  <a:cubicBezTo>
                    <a:pt x="523" y="230"/>
                    <a:pt x="515" y="216"/>
                    <a:pt x="501" y="213"/>
                  </a:cubicBezTo>
                  <a:cubicBezTo>
                    <a:pt x="477" y="208"/>
                    <a:pt x="458" y="215"/>
                    <a:pt x="458" y="215"/>
                  </a:cubicBezTo>
                  <a:cubicBezTo>
                    <a:pt x="458" y="215"/>
                    <a:pt x="470" y="236"/>
                    <a:pt x="489" y="246"/>
                  </a:cubicBezTo>
                  <a:cubicBezTo>
                    <a:pt x="507" y="256"/>
                    <a:pt x="522" y="255"/>
                    <a:pt x="528" y="254"/>
                  </a:cubicBezTo>
                  <a:cubicBezTo>
                    <a:pt x="528" y="258"/>
                    <a:pt x="529" y="263"/>
                    <a:pt x="529" y="267"/>
                  </a:cubicBezTo>
                  <a:cubicBezTo>
                    <a:pt x="529" y="278"/>
                    <a:pt x="528" y="290"/>
                    <a:pt x="526" y="301"/>
                  </a:cubicBezTo>
                  <a:cubicBezTo>
                    <a:pt x="525" y="289"/>
                    <a:pt x="521" y="273"/>
                    <a:pt x="508" y="267"/>
                  </a:cubicBezTo>
                  <a:cubicBezTo>
                    <a:pt x="486" y="256"/>
                    <a:pt x="466" y="257"/>
                    <a:pt x="466" y="257"/>
                  </a:cubicBezTo>
                  <a:cubicBezTo>
                    <a:pt x="466" y="257"/>
                    <a:pt x="472" y="281"/>
                    <a:pt x="488" y="296"/>
                  </a:cubicBezTo>
                  <a:cubicBezTo>
                    <a:pt x="503" y="310"/>
                    <a:pt x="518" y="313"/>
                    <a:pt x="524" y="314"/>
                  </a:cubicBezTo>
                  <a:cubicBezTo>
                    <a:pt x="521" y="329"/>
                    <a:pt x="516" y="344"/>
                    <a:pt x="510" y="358"/>
                  </a:cubicBezTo>
                  <a:cubicBezTo>
                    <a:pt x="511" y="347"/>
                    <a:pt x="512" y="330"/>
                    <a:pt x="501" y="321"/>
                  </a:cubicBezTo>
                  <a:cubicBezTo>
                    <a:pt x="483" y="304"/>
                    <a:pt x="463" y="301"/>
                    <a:pt x="463" y="301"/>
                  </a:cubicBezTo>
                  <a:cubicBezTo>
                    <a:pt x="463" y="301"/>
                    <a:pt x="463" y="325"/>
                    <a:pt x="474" y="343"/>
                  </a:cubicBezTo>
                  <a:cubicBezTo>
                    <a:pt x="485" y="361"/>
                    <a:pt x="498" y="368"/>
                    <a:pt x="504" y="370"/>
                  </a:cubicBezTo>
                  <a:cubicBezTo>
                    <a:pt x="497" y="384"/>
                    <a:pt x="489" y="397"/>
                    <a:pt x="479" y="409"/>
                  </a:cubicBezTo>
                  <a:cubicBezTo>
                    <a:pt x="484" y="398"/>
                    <a:pt x="488" y="383"/>
                    <a:pt x="480" y="371"/>
                  </a:cubicBezTo>
                  <a:cubicBezTo>
                    <a:pt x="467" y="350"/>
                    <a:pt x="448" y="342"/>
                    <a:pt x="448" y="342"/>
                  </a:cubicBezTo>
                  <a:cubicBezTo>
                    <a:pt x="448" y="342"/>
                    <a:pt x="442" y="366"/>
                    <a:pt x="448" y="386"/>
                  </a:cubicBezTo>
                  <a:cubicBezTo>
                    <a:pt x="454" y="406"/>
                    <a:pt x="465" y="416"/>
                    <a:pt x="470" y="420"/>
                  </a:cubicBezTo>
                  <a:cubicBezTo>
                    <a:pt x="467" y="423"/>
                    <a:pt x="465" y="426"/>
                    <a:pt x="462" y="429"/>
                  </a:cubicBezTo>
                  <a:cubicBezTo>
                    <a:pt x="454" y="437"/>
                    <a:pt x="445" y="444"/>
                    <a:pt x="436" y="451"/>
                  </a:cubicBezTo>
                  <a:cubicBezTo>
                    <a:pt x="443" y="441"/>
                    <a:pt x="451" y="428"/>
                    <a:pt x="447" y="414"/>
                  </a:cubicBezTo>
                  <a:cubicBezTo>
                    <a:pt x="439" y="391"/>
                    <a:pt x="424" y="378"/>
                    <a:pt x="424" y="378"/>
                  </a:cubicBezTo>
                  <a:cubicBezTo>
                    <a:pt x="424" y="378"/>
                    <a:pt x="412" y="399"/>
                    <a:pt x="412" y="420"/>
                  </a:cubicBezTo>
                  <a:cubicBezTo>
                    <a:pt x="413" y="441"/>
                    <a:pt x="421" y="454"/>
                    <a:pt x="425" y="458"/>
                  </a:cubicBezTo>
                  <a:cubicBezTo>
                    <a:pt x="412" y="467"/>
                    <a:pt x="399" y="474"/>
                    <a:pt x="384" y="479"/>
                  </a:cubicBezTo>
                  <a:cubicBezTo>
                    <a:pt x="394" y="472"/>
                    <a:pt x="405" y="461"/>
                    <a:pt x="404" y="447"/>
                  </a:cubicBezTo>
                  <a:cubicBezTo>
                    <a:pt x="402" y="423"/>
                    <a:pt x="391" y="406"/>
                    <a:pt x="391" y="406"/>
                  </a:cubicBezTo>
                  <a:cubicBezTo>
                    <a:pt x="391" y="406"/>
                    <a:pt x="374" y="424"/>
                    <a:pt x="369" y="444"/>
                  </a:cubicBezTo>
                  <a:cubicBezTo>
                    <a:pt x="364" y="464"/>
                    <a:pt x="369" y="479"/>
                    <a:pt x="371" y="484"/>
                  </a:cubicBezTo>
                  <a:cubicBezTo>
                    <a:pt x="357" y="489"/>
                    <a:pt x="342" y="492"/>
                    <a:pt x="327" y="494"/>
                  </a:cubicBezTo>
                  <a:cubicBezTo>
                    <a:pt x="338" y="490"/>
                    <a:pt x="351" y="482"/>
                    <a:pt x="354" y="468"/>
                  </a:cubicBezTo>
                  <a:cubicBezTo>
                    <a:pt x="359" y="444"/>
                    <a:pt x="352" y="425"/>
                    <a:pt x="352" y="425"/>
                  </a:cubicBezTo>
                  <a:cubicBezTo>
                    <a:pt x="352" y="425"/>
                    <a:pt x="330" y="437"/>
                    <a:pt x="320" y="456"/>
                  </a:cubicBezTo>
                  <a:cubicBezTo>
                    <a:pt x="311" y="474"/>
                    <a:pt x="311" y="489"/>
                    <a:pt x="312" y="495"/>
                  </a:cubicBezTo>
                  <a:cubicBezTo>
                    <a:pt x="308" y="495"/>
                    <a:pt x="304" y="496"/>
                    <a:pt x="300" y="496"/>
                  </a:cubicBezTo>
                  <a:cubicBezTo>
                    <a:pt x="296" y="496"/>
                    <a:pt x="292" y="495"/>
                    <a:pt x="288" y="495"/>
                  </a:cubicBezTo>
                  <a:cubicBezTo>
                    <a:pt x="289" y="489"/>
                    <a:pt x="289" y="474"/>
                    <a:pt x="280" y="456"/>
                  </a:cubicBezTo>
                  <a:cubicBezTo>
                    <a:pt x="270" y="437"/>
                    <a:pt x="248" y="425"/>
                    <a:pt x="248" y="425"/>
                  </a:cubicBezTo>
                  <a:cubicBezTo>
                    <a:pt x="248" y="425"/>
                    <a:pt x="241" y="444"/>
                    <a:pt x="246" y="468"/>
                  </a:cubicBezTo>
                  <a:cubicBezTo>
                    <a:pt x="249" y="481"/>
                    <a:pt x="262" y="489"/>
                    <a:pt x="273" y="494"/>
                  </a:cubicBezTo>
                  <a:cubicBezTo>
                    <a:pt x="258" y="492"/>
                    <a:pt x="243" y="489"/>
                    <a:pt x="229" y="484"/>
                  </a:cubicBezTo>
                  <a:cubicBezTo>
                    <a:pt x="232" y="478"/>
                    <a:pt x="236" y="464"/>
                    <a:pt x="231" y="444"/>
                  </a:cubicBezTo>
                  <a:cubicBezTo>
                    <a:pt x="227" y="424"/>
                    <a:pt x="209" y="406"/>
                    <a:pt x="209" y="406"/>
                  </a:cubicBezTo>
                  <a:cubicBezTo>
                    <a:pt x="209" y="406"/>
                    <a:pt x="198" y="423"/>
                    <a:pt x="196" y="447"/>
                  </a:cubicBezTo>
                  <a:cubicBezTo>
                    <a:pt x="196" y="461"/>
                    <a:pt x="206" y="472"/>
                    <a:pt x="215" y="479"/>
                  </a:cubicBezTo>
                  <a:cubicBezTo>
                    <a:pt x="201" y="474"/>
                    <a:pt x="188" y="467"/>
                    <a:pt x="175" y="458"/>
                  </a:cubicBezTo>
                  <a:cubicBezTo>
                    <a:pt x="179" y="453"/>
                    <a:pt x="187" y="441"/>
                    <a:pt x="188" y="420"/>
                  </a:cubicBezTo>
                  <a:cubicBezTo>
                    <a:pt x="189" y="399"/>
                    <a:pt x="176" y="378"/>
                    <a:pt x="176" y="378"/>
                  </a:cubicBezTo>
                  <a:cubicBezTo>
                    <a:pt x="176" y="378"/>
                    <a:pt x="161" y="391"/>
                    <a:pt x="153" y="414"/>
                  </a:cubicBezTo>
                  <a:cubicBezTo>
                    <a:pt x="149" y="427"/>
                    <a:pt x="156" y="441"/>
                    <a:pt x="164" y="450"/>
                  </a:cubicBezTo>
                  <a:cubicBezTo>
                    <a:pt x="155" y="444"/>
                    <a:pt x="146" y="436"/>
                    <a:pt x="139" y="429"/>
                  </a:cubicBezTo>
                  <a:cubicBezTo>
                    <a:pt x="136" y="426"/>
                    <a:pt x="133" y="423"/>
                    <a:pt x="130" y="420"/>
                  </a:cubicBezTo>
                  <a:cubicBezTo>
                    <a:pt x="135" y="416"/>
                    <a:pt x="146" y="406"/>
                    <a:pt x="152" y="386"/>
                  </a:cubicBezTo>
                  <a:cubicBezTo>
                    <a:pt x="158" y="366"/>
                    <a:pt x="152" y="342"/>
                    <a:pt x="152" y="342"/>
                  </a:cubicBezTo>
                  <a:cubicBezTo>
                    <a:pt x="152" y="342"/>
                    <a:pt x="134" y="350"/>
                    <a:pt x="120" y="371"/>
                  </a:cubicBezTo>
                  <a:cubicBezTo>
                    <a:pt x="112" y="383"/>
                    <a:pt x="116" y="398"/>
                    <a:pt x="121" y="408"/>
                  </a:cubicBezTo>
                  <a:cubicBezTo>
                    <a:pt x="111" y="397"/>
                    <a:pt x="103" y="384"/>
                    <a:pt x="96" y="370"/>
                  </a:cubicBezTo>
                  <a:cubicBezTo>
                    <a:pt x="102" y="368"/>
                    <a:pt x="116" y="361"/>
                    <a:pt x="126" y="343"/>
                  </a:cubicBezTo>
                  <a:cubicBezTo>
                    <a:pt x="137" y="325"/>
                    <a:pt x="138" y="301"/>
                    <a:pt x="138" y="301"/>
                  </a:cubicBezTo>
                  <a:cubicBezTo>
                    <a:pt x="138" y="301"/>
                    <a:pt x="118" y="304"/>
                    <a:pt x="99" y="321"/>
                  </a:cubicBezTo>
                  <a:cubicBezTo>
                    <a:pt x="89" y="330"/>
                    <a:pt x="89" y="346"/>
                    <a:pt x="90" y="357"/>
                  </a:cubicBezTo>
                  <a:cubicBezTo>
                    <a:pt x="84" y="344"/>
                    <a:pt x="80" y="329"/>
                    <a:pt x="76" y="314"/>
                  </a:cubicBezTo>
                  <a:cubicBezTo>
                    <a:pt x="83" y="313"/>
                    <a:pt x="97" y="310"/>
                    <a:pt x="113" y="296"/>
                  </a:cubicBezTo>
                  <a:cubicBezTo>
                    <a:pt x="128" y="281"/>
                    <a:pt x="134" y="257"/>
                    <a:pt x="134" y="257"/>
                  </a:cubicBezTo>
                  <a:cubicBezTo>
                    <a:pt x="134" y="257"/>
                    <a:pt x="114" y="256"/>
                    <a:pt x="92" y="267"/>
                  </a:cubicBezTo>
                  <a:cubicBezTo>
                    <a:pt x="80" y="273"/>
                    <a:pt x="75" y="288"/>
                    <a:pt x="74" y="300"/>
                  </a:cubicBezTo>
                  <a:cubicBezTo>
                    <a:pt x="73" y="289"/>
                    <a:pt x="72" y="278"/>
                    <a:pt x="72" y="267"/>
                  </a:cubicBezTo>
                  <a:cubicBezTo>
                    <a:pt x="72" y="263"/>
                    <a:pt x="72" y="258"/>
                    <a:pt x="72" y="254"/>
                  </a:cubicBezTo>
                  <a:cubicBezTo>
                    <a:pt x="78" y="255"/>
                    <a:pt x="93" y="256"/>
                    <a:pt x="111" y="246"/>
                  </a:cubicBezTo>
                  <a:cubicBezTo>
                    <a:pt x="130" y="236"/>
                    <a:pt x="143" y="215"/>
                    <a:pt x="143" y="215"/>
                  </a:cubicBezTo>
                  <a:cubicBezTo>
                    <a:pt x="143" y="215"/>
                    <a:pt x="123" y="208"/>
                    <a:pt x="100" y="213"/>
                  </a:cubicBezTo>
                  <a:cubicBezTo>
                    <a:pt x="86" y="216"/>
                    <a:pt x="78" y="229"/>
                    <a:pt x="73" y="240"/>
                  </a:cubicBezTo>
                  <a:cubicBezTo>
                    <a:pt x="75" y="225"/>
                    <a:pt x="78" y="210"/>
                    <a:pt x="83" y="196"/>
                  </a:cubicBezTo>
                  <a:cubicBezTo>
                    <a:pt x="89" y="198"/>
                    <a:pt x="103" y="203"/>
                    <a:pt x="123" y="198"/>
                  </a:cubicBezTo>
                  <a:cubicBezTo>
                    <a:pt x="144" y="193"/>
                    <a:pt x="161" y="176"/>
                    <a:pt x="161" y="176"/>
                  </a:cubicBezTo>
                  <a:cubicBezTo>
                    <a:pt x="161" y="176"/>
                    <a:pt x="145" y="164"/>
                    <a:pt x="120" y="163"/>
                  </a:cubicBezTo>
                  <a:cubicBezTo>
                    <a:pt x="106" y="162"/>
                    <a:pt x="95" y="173"/>
                    <a:pt x="88" y="182"/>
                  </a:cubicBezTo>
                  <a:cubicBezTo>
                    <a:pt x="94" y="168"/>
                    <a:pt x="101" y="154"/>
                    <a:pt x="109" y="142"/>
                  </a:cubicBezTo>
                  <a:cubicBezTo>
                    <a:pt x="114" y="146"/>
                    <a:pt x="127" y="154"/>
                    <a:pt x="147" y="154"/>
                  </a:cubicBezTo>
                  <a:cubicBezTo>
                    <a:pt x="168" y="155"/>
                    <a:pt x="190" y="143"/>
                    <a:pt x="190" y="143"/>
                  </a:cubicBezTo>
                  <a:cubicBezTo>
                    <a:pt x="190" y="143"/>
                    <a:pt x="177" y="127"/>
                    <a:pt x="154" y="120"/>
                  </a:cubicBezTo>
                  <a:cubicBezTo>
                    <a:pt x="140" y="115"/>
                    <a:pt x="127" y="123"/>
                    <a:pt x="118" y="130"/>
                  </a:cubicBezTo>
                  <a:cubicBezTo>
                    <a:pt x="127" y="118"/>
                    <a:pt x="137" y="107"/>
                    <a:pt x="148" y="97"/>
                  </a:cubicBezTo>
                  <a:cubicBezTo>
                    <a:pt x="152" y="102"/>
                    <a:pt x="162" y="113"/>
                    <a:pt x="182" y="119"/>
                  </a:cubicBezTo>
                  <a:cubicBezTo>
                    <a:pt x="202" y="125"/>
                    <a:pt x="226" y="118"/>
                    <a:pt x="226" y="118"/>
                  </a:cubicBezTo>
                  <a:cubicBezTo>
                    <a:pt x="226" y="118"/>
                    <a:pt x="217" y="100"/>
                    <a:pt x="197" y="87"/>
                  </a:cubicBezTo>
                  <a:cubicBezTo>
                    <a:pt x="185" y="79"/>
                    <a:pt x="170" y="82"/>
                    <a:pt x="160" y="87"/>
                  </a:cubicBezTo>
                  <a:cubicBezTo>
                    <a:pt x="170" y="79"/>
                    <a:pt x="181" y="72"/>
                    <a:pt x="192" y="66"/>
                  </a:cubicBezTo>
                  <a:cubicBezTo>
                    <a:pt x="200" y="67"/>
                    <a:pt x="216" y="68"/>
                    <a:pt x="230" y="58"/>
                  </a:cubicBezTo>
                  <a:cubicBezTo>
                    <a:pt x="246" y="47"/>
                    <a:pt x="250" y="21"/>
                    <a:pt x="250" y="21"/>
                  </a:cubicBezTo>
                  <a:cubicBezTo>
                    <a:pt x="250" y="21"/>
                    <a:pt x="224" y="16"/>
                    <a:pt x="208" y="27"/>
                  </a:cubicBezTo>
                  <a:cubicBezTo>
                    <a:pt x="193" y="37"/>
                    <a:pt x="189" y="53"/>
                    <a:pt x="188" y="61"/>
                  </a:cubicBezTo>
                  <a:cubicBezTo>
                    <a:pt x="176" y="67"/>
                    <a:pt x="166" y="74"/>
                    <a:pt x="155" y="82"/>
                  </a:cubicBezTo>
                  <a:cubicBezTo>
                    <a:pt x="161" y="74"/>
                    <a:pt x="169" y="61"/>
                    <a:pt x="170" y="50"/>
                  </a:cubicBezTo>
                  <a:cubicBezTo>
                    <a:pt x="175" y="17"/>
                    <a:pt x="161" y="0"/>
                    <a:pt x="161" y="0"/>
                  </a:cubicBezTo>
                  <a:cubicBezTo>
                    <a:pt x="161" y="0"/>
                    <a:pt x="132" y="19"/>
                    <a:pt x="129" y="42"/>
                  </a:cubicBezTo>
                  <a:cubicBezTo>
                    <a:pt x="125" y="66"/>
                    <a:pt x="139" y="85"/>
                    <a:pt x="144" y="92"/>
                  </a:cubicBezTo>
                  <a:cubicBezTo>
                    <a:pt x="133" y="102"/>
                    <a:pt x="122" y="113"/>
                    <a:pt x="113" y="126"/>
                  </a:cubicBezTo>
                  <a:cubicBezTo>
                    <a:pt x="116" y="116"/>
                    <a:pt x="120" y="103"/>
                    <a:pt x="118" y="92"/>
                  </a:cubicBezTo>
                  <a:cubicBezTo>
                    <a:pt x="114" y="58"/>
                    <a:pt x="97" y="45"/>
                    <a:pt x="97" y="45"/>
                  </a:cubicBezTo>
                  <a:cubicBezTo>
                    <a:pt x="97" y="45"/>
                    <a:pt x="74" y="71"/>
                    <a:pt x="76" y="94"/>
                  </a:cubicBezTo>
                  <a:cubicBezTo>
                    <a:pt x="79" y="118"/>
                    <a:pt x="97" y="133"/>
                    <a:pt x="104" y="138"/>
                  </a:cubicBezTo>
                  <a:cubicBezTo>
                    <a:pt x="96" y="151"/>
                    <a:pt x="88" y="164"/>
                    <a:pt x="82" y="179"/>
                  </a:cubicBezTo>
                  <a:cubicBezTo>
                    <a:pt x="83" y="168"/>
                    <a:pt x="83" y="155"/>
                    <a:pt x="79" y="145"/>
                  </a:cubicBezTo>
                  <a:cubicBezTo>
                    <a:pt x="67" y="113"/>
                    <a:pt x="46" y="105"/>
                    <a:pt x="46" y="105"/>
                  </a:cubicBezTo>
                  <a:cubicBezTo>
                    <a:pt x="46" y="105"/>
                    <a:pt x="31" y="136"/>
                    <a:pt x="39" y="158"/>
                  </a:cubicBezTo>
                  <a:cubicBezTo>
                    <a:pt x="48" y="180"/>
                    <a:pt x="69" y="190"/>
                    <a:pt x="77" y="193"/>
                  </a:cubicBezTo>
                  <a:cubicBezTo>
                    <a:pt x="72" y="208"/>
                    <a:pt x="69" y="223"/>
                    <a:pt x="67" y="238"/>
                  </a:cubicBezTo>
                  <a:cubicBezTo>
                    <a:pt x="65" y="228"/>
                    <a:pt x="62" y="215"/>
                    <a:pt x="55" y="206"/>
                  </a:cubicBezTo>
                  <a:cubicBezTo>
                    <a:pt x="35" y="179"/>
                    <a:pt x="13" y="177"/>
                    <a:pt x="13" y="177"/>
                  </a:cubicBezTo>
                  <a:cubicBezTo>
                    <a:pt x="13" y="177"/>
                    <a:pt x="6" y="210"/>
                    <a:pt x="20" y="230"/>
                  </a:cubicBezTo>
                  <a:cubicBezTo>
                    <a:pt x="34" y="249"/>
                    <a:pt x="57" y="253"/>
                    <a:pt x="66" y="253"/>
                  </a:cubicBezTo>
                  <a:cubicBezTo>
                    <a:pt x="65" y="258"/>
                    <a:pt x="65" y="262"/>
                    <a:pt x="65" y="267"/>
                  </a:cubicBezTo>
                  <a:cubicBezTo>
                    <a:pt x="65" y="278"/>
                    <a:pt x="66" y="289"/>
                    <a:pt x="68" y="300"/>
                  </a:cubicBezTo>
                  <a:cubicBezTo>
                    <a:pt x="63" y="290"/>
                    <a:pt x="56" y="278"/>
                    <a:pt x="48" y="272"/>
                  </a:cubicBezTo>
                  <a:cubicBezTo>
                    <a:pt x="21" y="251"/>
                    <a:pt x="0" y="254"/>
                    <a:pt x="0" y="254"/>
                  </a:cubicBezTo>
                  <a:cubicBezTo>
                    <a:pt x="0" y="254"/>
                    <a:pt x="2" y="288"/>
                    <a:pt x="20" y="303"/>
                  </a:cubicBezTo>
                  <a:cubicBezTo>
                    <a:pt x="38" y="318"/>
                    <a:pt x="62" y="316"/>
                    <a:pt x="70" y="315"/>
                  </a:cubicBezTo>
                  <a:cubicBezTo>
                    <a:pt x="73" y="330"/>
                    <a:pt x="78" y="345"/>
                    <a:pt x="84" y="358"/>
                  </a:cubicBezTo>
                  <a:cubicBezTo>
                    <a:pt x="77" y="351"/>
                    <a:pt x="68" y="341"/>
                    <a:pt x="58" y="337"/>
                  </a:cubicBezTo>
                  <a:cubicBezTo>
                    <a:pt x="26" y="324"/>
                    <a:pt x="7" y="332"/>
                    <a:pt x="7" y="332"/>
                  </a:cubicBezTo>
                  <a:cubicBezTo>
                    <a:pt x="7" y="332"/>
                    <a:pt x="17" y="365"/>
                    <a:pt x="39" y="375"/>
                  </a:cubicBezTo>
                  <a:cubicBezTo>
                    <a:pt x="61" y="384"/>
                    <a:pt x="83" y="376"/>
                    <a:pt x="90" y="373"/>
                  </a:cubicBezTo>
                  <a:cubicBezTo>
                    <a:pt x="97" y="387"/>
                    <a:pt x="106" y="400"/>
                    <a:pt x="115" y="412"/>
                  </a:cubicBezTo>
                  <a:cubicBezTo>
                    <a:pt x="107" y="406"/>
                    <a:pt x="95" y="399"/>
                    <a:pt x="84" y="397"/>
                  </a:cubicBezTo>
                  <a:cubicBezTo>
                    <a:pt x="50" y="393"/>
                    <a:pt x="34" y="406"/>
                    <a:pt x="34" y="406"/>
                  </a:cubicBezTo>
                  <a:cubicBezTo>
                    <a:pt x="34" y="406"/>
                    <a:pt x="52" y="435"/>
                    <a:pt x="76" y="439"/>
                  </a:cubicBezTo>
                  <a:cubicBezTo>
                    <a:pt x="99" y="443"/>
                    <a:pt x="118" y="429"/>
                    <a:pt x="125" y="423"/>
                  </a:cubicBezTo>
                  <a:cubicBezTo>
                    <a:pt x="135" y="435"/>
                    <a:pt x="147" y="445"/>
                    <a:pt x="159" y="455"/>
                  </a:cubicBezTo>
                  <a:cubicBezTo>
                    <a:pt x="149" y="451"/>
                    <a:pt x="136" y="448"/>
                    <a:pt x="125" y="449"/>
                  </a:cubicBezTo>
                  <a:cubicBezTo>
                    <a:pt x="91" y="453"/>
                    <a:pt x="79" y="470"/>
                    <a:pt x="79" y="470"/>
                  </a:cubicBezTo>
                  <a:cubicBezTo>
                    <a:pt x="79" y="470"/>
                    <a:pt x="104" y="493"/>
                    <a:pt x="128" y="491"/>
                  </a:cubicBezTo>
                  <a:cubicBezTo>
                    <a:pt x="152" y="489"/>
                    <a:pt x="167" y="471"/>
                    <a:pt x="171" y="464"/>
                  </a:cubicBezTo>
                  <a:cubicBezTo>
                    <a:pt x="184" y="472"/>
                    <a:pt x="198" y="479"/>
                    <a:pt x="213" y="485"/>
                  </a:cubicBezTo>
                  <a:cubicBezTo>
                    <a:pt x="202" y="484"/>
                    <a:pt x="188" y="484"/>
                    <a:pt x="178" y="488"/>
                  </a:cubicBezTo>
                  <a:cubicBezTo>
                    <a:pt x="147" y="501"/>
                    <a:pt x="139" y="521"/>
                    <a:pt x="139" y="521"/>
                  </a:cubicBezTo>
                  <a:cubicBezTo>
                    <a:pt x="139" y="521"/>
                    <a:pt x="170" y="537"/>
                    <a:pt x="192" y="528"/>
                  </a:cubicBezTo>
                  <a:cubicBezTo>
                    <a:pt x="214" y="520"/>
                    <a:pt x="224" y="498"/>
                    <a:pt x="227" y="490"/>
                  </a:cubicBezTo>
                  <a:cubicBezTo>
                    <a:pt x="241" y="495"/>
                    <a:pt x="257" y="498"/>
                    <a:pt x="272" y="500"/>
                  </a:cubicBezTo>
                  <a:cubicBezTo>
                    <a:pt x="262" y="502"/>
                    <a:pt x="249" y="506"/>
                    <a:pt x="240" y="512"/>
                  </a:cubicBezTo>
                  <a:cubicBezTo>
                    <a:pt x="212" y="533"/>
                    <a:pt x="210" y="554"/>
                    <a:pt x="210" y="554"/>
                  </a:cubicBezTo>
                  <a:cubicBezTo>
                    <a:pt x="210" y="554"/>
                    <a:pt x="244" y="561"/>
                    <a:pt x="263" y="547"/>
                  </a:cubicBezTo>
                  <a:cubicBezTo>
                    <a:pt x="282" y="533"/>
                    <a:pt x="286" y="510"/>
                    <a:pt x="287" y="502"/>
                  </a:cubicBezTo>
                  <a:cubicBezTo>
                    <a:pt x="291" y="502"/>
                    <a:pt x="296" y="502"/>
                    <a:pt x="300" y="502"/>
                  </a:cubicBezTo>
                  <a:cubicBezTo>
                    <a:pt x="304" y="502"/>
                    <a:pt x="309" y="502"/>
                    <a:pt x="313" y="502"/>
                  </a:cubicBezTo>
                  <a:cubicBezTo>
                    <a:pt x="314" y="510"/>
                    <a:pt x="318" y="533"/>
                    <a:pt x="337" y="547"/>
                  </a:cubicBezTo>
                  <a:cubicBezTo>
                    <a:pt x="356" y="561"/>
                    <a:pt x="390" y="554"/>
                    <a:pt x="390" y="554"/>
                  </a:cubicBezTo>
                  <a:cubicBezTo>
                    <a:pt x="390" y="554"/>
                    <a:pt x="388" y="533"/>
                    <a:pt x="360" y="512"/>
                  </a:cubicBezTo>
                  <a:cubicBezTo>
                    <a:pt x="352" y="506"/>
                    <a:pt x="338" y="502"/>
                    <a:pt x="328" y="500"/>
                  </a:cubicBezTo>
                  <a:cubicBezTo>
                    <a:pt x="343" y="498"/>
                    <a:pt x="359" y="495"/>
                    <a:pt x="373" y="490"/>
                  </a:cubicBezTo>
                  <a:cubicBezTo>
                    <a:pt x="376" y="498"/>
                    <a:pt x="386" y="520"/>
                    <a:pt x="408" y="528"/>
                  </a:cubicBezTo>
                  <a:cubicBezTo>
                    <a:pt x="430" y="537"/>
                    <a:pt x="461" y="521"/>
                    <a:pt x="461" y="521"/>
                  </a:cubicBezTo>
                  <a:cubicBezTo>
                    <a:pt x="461" y="521"/>
                    <a:pt x="454" y="501"/>
                    <a:pt x="422" y="488"/>
                  </a:cubicBezTo>
                  <a:cubicBezTo>
                    <a:pt x="412" y="484"/>
                    <a:pt x="398" y="484"/>
                    <a:pt x="388" y="485"/>
                  </a:cubicBezTo>
                  <a:cubicBezTo>
                    <a:pt x="402" y="479"/>
                    <a:pt x="416" y="472"/>
                    <a:pt x="429" y="464"/>
                  </a:cubicBezTo>
                  <a:cubicBezTo>
                    <a:pt x="434" y="471"/>
                    <a:pt x="449" y="489"/>
                    <a:pt x="472" y="491"/>
                  </a:cubicBezTo>
                  <a:cubicBezTo>
                    <a:pt x="496" y="493"/>
                    <a:pt x="521" y="470"/>
                    <a:pt x="521" y="470"/>
                  </a:cubicBezTo>
                  <a:cubicBezTo>
                    <a:pt x="521" y="470"/>
                    <a:pt x="509" y="453"/>
                    <a:pt x="475" y="449"/>
                  </a:cubicBezTo>
                  <a:cubicBezTo>
                    <a:pt x="464" y="448"/>
                    <a:pt x="451" y="451"/>
                    <a:pt x="441" y="455"/>
                  </a:cubicBezTo>
                  <a:cubicBezTo>
                    <a:pt x="454" y="445"/>
                    <a:pt x="465" y="435"/>
                    <a:pt x="475" y="424"/>
                  </a:cubicBezTo>
                  <a:cubicBezTo>
                    <a:pt x="482" y="429"/>
                    <a:pt x="501" y="443"/>
                    <a:pt x="524" y="439"/>
                  </a:cubicBezTo>
                  <a:cubicBezTo>
                    <a:pt x="548" y="435"/>
                    <a:pt x="566" y="406"/>
                    <a:pt x="566" y="406"/>
                  </a:cubicBezTo>
                  <a:cubicBezTo>
                    <a:pt x="566" y="406"/>
                    <a:pt x="550" y="393"/>
                    <a:pt x="516" y="397"/>
                  </a:cubicBezTo>
                  <a:cubicBezTo>
                    <a:pt x="505" y="399"/>
                    <a:pt x="494" y="406"/>
                    <a:pt x="485" y="411"/>
                  </a:cubicBezTo>
                  <a:cubicBezTo>
                    <a:pt x="495" y="399"/>
                    <a:pt x="503" y="386"/>
                    <a:pt x="510" y="373"/>
                  </a:cubicBezTo>
                  <a:cubicBezTo>
                    <a:pt x="518" y="376"/>
                    <a:pt x="540" y="384"/>
                    <a:pt x="561" y="375"/>
                  </a:cubicBezTo>
                  <a:cubicBezTo>
                    <a:pt x="583" y="365"/>
                    <a:pt x="593" y="332"/>
                    <a:pt x="593" y="332"/>
                  </a:cubicBezTo>
                  <a:cubicBezTo>
                    <a:pt x="593" y="332"/>
                    <a:pt x="574" y="324"/>
                    <a:pt x="542" y="337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28" name="Freeform 3738"/>
            <p:cNvSpPr>
              <a:spLocks noEditPoints="1"/>
            </p:cNvSpPr>
            <p:nvPr/>
          </p:nvSpPr>
          <p:spPr bwMode="auto">
            <a:xfrm>
              <a:off x="661988" y="1631950"/>
              <a:ext cx="1798638" cy="2092325"/>
            </a:xfrm>
            <a:custGeom>
              <a:avLst/>
              <a:gdLst>
                <a:gd name="T0" fmla="*/ 491 w 566"/>
                <a:gd name="T1" fmla="*/ 0 h 659"/>
                <a:gd name="T2" fmla="*/ 491 w 566"/>
                <a:gd name="T3" fmla="*/ 27 h 659"/>
                <a:gd name="T4" fmla="*/ 479 w 566"/>
                <a:gd name="T5" fmla="*/ 38 h 659"/>
                <a:gd name="T6" fmla="*/ 450 w 566"/>
                <a:gd name="T7" fmla="*/ 38 h 659"/>
                <a:gd name="T8" fmla="*/ 450 w 566"/>
                <a:gd name="T9" fmla="*/ 0 h 659"/>
                <a:gd name="T10" fmla="*/ 115 w 566"/>
                <a:gd name="T11" fmla="*/ 0 h 659"/>
                <a:gd name="T12" fmla="*/ 115 w 566"/>
                <a:gd name="T13" fmla="*/ 38 h 659"/>
                <a:gd name="T14" fmla="*/ 87 w 566"/>
                <a:gd name="T15" fmla="*/ 38 h 659"/>
                <a:gd name="T16" fmla="*/ 75 w 566"/>
                <a:gd name="T17" fmla="*/ 27 h 659"/>
                <a:gd name="T18" fmla="*/ 75 w 566"/>
                <a:gd name="T19" fmla="*/ 0 h 659"/>
                <a:gd name="T20" fmla="*/ 0 w 566"/>
                <a:gd name="T21" fmla="*/ 0 h 659"/>
                <a:gd name="T22" fmla="*/ 0 w 566"/>
                <a:gd name="T23" fmla="*/ 64 h 659"/>
                <a:gd name="T24" fmla="*/ 75 w 566"/>
                <a:gd name="T25" fmla="*/ 245 h 659"/>
                <a:gd name="T26" fmla="*/ 155 w 566"/>
                <a:gd name="T27" fmla="*/ 275 h 659"/>
                <a:gd name="T28" fmla="*/ 255 w 566"/>
                <a:gd name="T29" fmla="*/ 332 h 659"/>
                <a:gd name="T30" fmla="*/ 255 w 566"/>
                <a:gd name="T31" fmla="*/ 391 h 659"/>
                <a:gd name="T32" fmla="*/ 238 w 566"/>
                <a:gd name="T33" fmla="*/ 414 h 659"/>
                <a:gd name="T34" fmla="*/ 238 w 566"/>
                <a:gd name="T35" fmla="*/ 430 h 659"/>
                <a:gd name="T36" fmla="*/ 255 w 566"/>
                <a:gd name="T37" fmla="*/ 452 h 659"/>
                <a:gd name="T38" fmla="*/ 255 w 566"/>
                <a:gd name="T39" fmla="*/ 499 h 659"/>
                <a:gd name="T40" fmla="*/ 238 w 566"/>
                <a:gd name="T41" fmla="*/ 522 h 659"/>
                <a:gd name="T42" fmla="*/ 238 w 566"/>
                <a:gd name="T43" fmla="*/ 538 h 659"/>
                <a:gd name="T44" fmla="*/ 255 w 566"/>
                <a:gd name="T45" fmla="*/ 560 h 659"/>
                <a:gd name="T46" fmla="*/ 255 w 566"/>
                <a:gd name="T47" fmla="*/ 571 h 659"/>
                <a:gd name="T48" fmla="*/ 221 w 566"/>
                <a:gd name="T49" fmla="*/ 622 h 659"/>
                <a:gd name="T50" fmla="*/ 165 w 566"/>
                <a:gd name="T51" fmla="*/ 659 h 659"/>
                <a:gd name="T52" fmla="*/ 399 w 566"/>
                <a:gd name="T53" fmla="*/ 659 h 659"/>
                <a:gd name="T54" fmla="*/ 367 w 566"/>
                <a:gd name="T55" fmla="*/ 628 h 659"/>
                <a:gd name="T56" fmla="*/ 310 w 566"/>
                <a:gd name="T57" fmla="*/ 571 h 659"/>
                <a:gd name="T58" fmla="*/ 310 w 566"/>
                <a:gd name="T59" fmla="*/ 560 h 659"/>
                <a:gd name="T60" fmla="*/ 327 w 566"/>
                <a:gd name="T61" fmla="*/ 538 h 659"/>
                <a:gd name="T62" fmla="*/ 327 w 566"/>
                <a:gd name="T63" fmla="*/ 522 h 659"/>
                <a:gd name="T64" fmla="*/ 310 w 566"/>
                <a:gd name="T65" fmla="*/ 499 h 659"/>
                <a:gd name="T66" fmla="*/ 310 w 566"/>
                <a:gd name="T67" fmla="*/ 452 h 659"/>
                <a:gd name="T68" fmla="*/ 327 w 566"/>
                <a:gd name="T69" fmla="*/ 430 h 659"/>
                <a:gd name="T70" fmla="*/ 327 w 566"/>
                <a:gd name="T71" fmla="*/ 414 h 659"/>
                <a:gd name="T72" fmla="*/ 310 w 566"/>
                <a:gd name="T73" fmla="*/ 391 h 659"/>
                <a:gd name="T74" fmla="*/ 310 w 566"/>
                <a:gd name="T75" fmla="*/ 332 h 659"/>
                <a:gd name="T76" fmla="*/ 410 w 566"/>
                <a:gd name="T77" fmla="*/ 275 h 659"/>
                <a:gd name="T78" fmla="*/ 491 w 566"/>
                <a:gd name="T79" fmla="*/ 245 h 659"/>
                <a:gd name="T80" fmla="*/ 566 w 566"/>
                <a:gd name="T81" fmla="*/ 64 h 659"/>
                <a:gd name="T82" fmla="*/ 566 w 566"/>
                <a:gd name="T83" fmla="*/ 0 h 659"/>
                <a:gd name="T84" fmla="*/ 491 w 566"/>
                <a:gd name="T85" fmla="*/ 0 h 659"/>
                <a:gd name="T86" fmla="*/ 50 w 566"/>
                <a:gd name="T87" fmla="*/ 173 h 659"/>
                <a:gd name="T88" fmla="*/ 27 w 566"/>
                <a:gd name="T89" fmla="*/ 28 h 659"/>
                <a:gd name="T90" fmla="*/ 49 w 566"/>
                <a:gd name="T91" fmla="*/ 28 h 659"/>
                <a:gd name="T92" fmla="*/ 77 w 566"/>
                <a:gd name="T93" fmla="*/ 67 h 659"/>
                <a:gd name="T94" fmla="*/ 115 w 566"/>
                <a:gd name="T95" fmla="*/ 67 h 659"/>
                <a:gd name="T96" fmla="*/ 115 w 566"/>
                <a:gd name="T97" fmla="*/ 167 h 659"/>
                <a:gd name="T98" fmla="*/ 133 w 566"/>
                <a:gd name="T99" fmla="*/ 243 h 659"/>
                <a:gd name="T100" fmla="*/ 50 w 566"/>
                <a:gd name="T101" fmla="*/ 173 h 659"/>
                <a:gd name="T102" fmla="*/ 516 w 566"/>
                <a:gd name="T103" fmla="*/ 173 h 659"/>
                <a:gd name="T104" fmla="*/ 431 w 566"/>
                <a:gd name="T105" fmla="*/ 243 h 659"/>
                <a:gd name="T106" fmla="*/ 450 w 566"/>
                <a:gd name="T107" fmla="*/ 167 h 659"/>
                <a:gd name="T108" fmla="*/ 450 w 566"/>
                <a:gd name="T109" fmla="*/ 67 h 659"/>
                <a:gd name="T110" fmla="*/ 489 w 566"/>
                <a:gd name="T111" fmla="*/ 67 h 659"/>
                <a:gd name="T112" fmla="*/ 517 w 566"/>
                <a:gd name="T113" fmla="*/ 28 h 659"/>
                <a:gd name="T114" fmla="*/ 539 w 566"/>
                <a:gd name="T115" fmla="*/ 28 h 659"/>
                <a:gd name="T116" fmla="*/ 516 w 566"/>
                <a:gd name="T117" fmla="*/ 173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6" h="659">
                  <a:moveTo>
                    <a:pt x="491" y="0"/>
                  </a:moveTo>
                  <a:cubicBezTo>
                    <a:pt x="491" y="0"/>
                    <a:pt x="491" y="18"/>
                    <a:pt x="491" y="27"/>
                  </a:cubicBezTo>
                  <a:cubicBezTo>
                    <a:pt x="491" y="36"/>
                    <a:pt x="485" y="38"/>
                    <a:pt x="479" y="38"/>
                  </a:cubicBezTo>
                  <a:cubicBezTo>
                    <a:pt x="474" y="38"/>
                    <a:pt x="455" y="38"/>
                    <a:pt x="450" y="38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08" y="38"/>
                    <a:pt x="92" y="38"/>
                    <a:pt x="87" y="38"/>
                  </a:cubicBezTo>
                  <a:cubicBezTo>
                    <a:pt x="81" y="38"/>
                    <a:pt x="75" y="36"/>
                    <a:pt x="75" y="27"/>
                  </a:cubicBezTo>
                  <a:cubicBezTo>
                    <a:pt x="75" y="18"/>
                    <a:pt x="75" y="0"/>
                    <a:pt x="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44"/>
                    <a:pt x="0" y="64"/>
                  </a:cubicBezTo>
                  <a:cubicBezTo>
                    <a:pt x="0" y="130"/>
                    <a:pt x="16" y="204"/>
                    <a:pt x="75" y="245"/>
                  </a:cubicBezTo>
                  <a:cubicBezTo>
                    <a:pt x="105" y="266"/>
                    <a:pt x="134" y="273"/>
                    <a:pt x="155" y="275"/>
                  </a:cubicBezTo>
                  <a:cubicBezTo>
                    <a:pt x="180" y="304"/>
                    <a:pt x="215" y="325"/>
                    <a:pt x="255" y="332"/>
                  </a:cubicBezTo>
                  <a:cubicBezTo>
                    <a:pt x="255" y="391"/>
                    <a:pt x="255" y="391"/>
                    <a:pt x="255" y="391"/>
                  </a:cubicBezTo>
                  <a:cubicBezTo>
                    <a:pt x="245" y="394"/>
                    <a:pt x="238" y="403"/>
                    <a:pt x="238" y="414"/>
                  </a:cubicBezTo>
                  <a:cubicBezTo>
                    <a:pt x="238" y="430"/>
                    <a:pt x="238" y="430"/>
                    <a:pt x="238" y="430"/>
                  </a:cubicBezTo>
                  <a:cubicBezTo>
                    <a:pt x="238" y="440"/>
                    <a:pt x="245" y="449"/>
                    <a:pt x="255" y="452"/>
                  </a:cubicBezTo>
                  <a:cubicBezTo>
                    <a:pt x="255" y="499"/>
                    <a:pt x="255" y="499"/>
                    <a:pt x="255" y="499"/>
                  </a:cubicBezTo>
                  <a:cubicBezTo>
                    <a:pt x="245" y="502"/>
                    <a:pt x="238" y="511"/>
                    <a:pt x="238" y="522"/>
                  </a:cubicBezTo>
                  <a:cubicBezTo>
                    <a:pt x="238" y="538"/>
                    <a:pt x="238" y="538"/>
                    <a:pt x="238" y="538"/>
                  </a:cubicBezTo>
                  <a:cubicBezTo>
                    <a:pt x="238" y="548"/>
                    <a:pt x="245" y="557"/>
                    <a:pt x="255" y="560"/>
                  </a:cubicBezTo>
                  <a:cubicBezTo>
                    <a:pt x="255" y="571"/>
                    <a:pt x="255" y="571"/>
                    <a:pt x="255" y="571"/>
                  </a:cubicBezTo>
                  <a:cubicBezTo>
                    <a:pt x="255" y="600"/>
                    <a:pt x="231" y="616"/>
                    <a:pt x="221" y="622"/>
                  </a:cubicBezTo>
                  <a:cubicBezTo>
                    <a:pt x="201" y="634"/>
                    <a:pt x="165" y="621"/>
                    <a:pt x="165" y="659"/>
                  </a:cubicBezTo>
                  <a:cubicBezTo>
                    <a:pt x="399" y="659"/>
                    <a:pt x="399" y="659"/>
                    <a:pt x="399" y="659"/>
                  </a:cubicBezTo>
                  <a:cubicBezTo>
                    <a:pt x="399" y="659"/>
                    <a:pt x="399" y="632"/>
                    <a:pt x="367" y="628"/>
                  </a:cubicBezTo>
                  <a:cubicBezTo>
                    <a:pt x="340" y="625"/>
                    <a:pt x="310" y="606"/>
                    <a:pt x="310" y="571"/>
                  </a:cubicBezTo>
                  <a:cubicBezTo>
                    <a:pt x="310" y="560"/>
                    <a:pt x="310" y="560"/>
                    <a:pt x="310" y="560"/>
                  </a:cubicBezTo>
                  <a:cubicBezTo>
                    <a:pt x="320" y="557"/>
                    <a:pt x="327" y="548"/>
                    <a:pt x="327" y="538"/>
                  </a:cubicBezTo>
                  <a:cubicBezTo>
                    <a:pt x="327" y="522"/>
                    <a:pt x="327" y="522"/>
                    <a:pt x="327" y="522"/>
                  </a:cubicBezTo>
                  <a:cubicBezTo>
                    <a:pt x="327" y="511"/>
                    <a:pt x="320" y="502"/>
                    <a:pt x="310" y="499"/>
                  </a:cubicBezTo>
                  <a:cubicBezTo>
                    <a:pt x="310" y="452"/>
                    <a:pt x="310" y="452"/>
                    <a:pt x="310" y="452"/>
                  </a:cubicBezTo>
                  <a:cubicBezTo>
                    <a:pt x="320" y="449"/>
                    <a:pt x="327" y="440"/>
                    <a:pt x="327" y="430"/>
                  </a:cubicBezTo>
                  <a:cubicBezTo>
                    <a:pt x="327" y="414"/>
                    <a:pt x="327" y="414"/>
                    <a:pt x="327" y="414"/>
                  </a:cubicBezTo>
                  <a:cubicBezTo>
                    <a:pt x="327" y="403"/>
                    <a:pt x="320" y="394"/>
                    <a:pt x="310" y="391"/>
                  </a:cubicBezTo>
                  <a:cubicBezTo>
                    <a:pt x="310" y="332"/>
                    <a:pt x="310" y="332"/>
                    <a:pt x="310" y="332"/>
                  </a:cubicBezTo>
                  <a:cubicBezTo>
                    <a:pt x="350" y="325"/>
                    <a:pt x="385" y="304"/>
                    <a:pt x="410" y="275"/>
                  </a:cubicBezTo>
                  <a:cubicBezTo>
                    <a:pt x="430" y="273"/>
                    <a:pt x="460" y="266"/>
                    <a:pt x="491" y="245"/>
                  </a:cubicBezTo>
                  <a:cubicBezTo>
                    <a:pt x="550" y="204"/>
                    <a:pt x="566" y="130"/>
                    <a:pt x="566" y="64"/>
                  </a:cubicBezTo>
                  <a:cubicBezTo>
                    <a:pt x="566" y="44"/>
                    <a:pt x="566" y="0"/>
                    <a:pt x="566" y="0"/>
                  </a:cubicBezTo>
                  <a:lnTo>
                    <a:pt x="491" y="0"/>
                  </a:lnTo>
                  <a:close/>
                  <a:moveTo>
                    <a:pt x="50" y="173"/>
                  </a:moveTo>
                  <a:cubicBezTo>
                    <a:pt x="19" y="119"/>
                    <a:pt x="27" y="28"/>
                    <a:pt x="27" y="28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56"/>
                    <a:pt x="64" y="67"/>
                    <a:pt x="77" y="67"/>
                  </a:cubicBezTo>
                  <a:cubicBezTo>
                    <a:pt x="87" y="67"/>
                    <a:pt x="108" y="67"/>
                    <a:pt x="115" y="67"/>
                  </a:cubicBezTo>
                  <a:cubicBezTo>
                    <a:pt x="115" y="167"/>
                    <a:pt x="115" y="167"/>
                    <a:pt x="115" y="167"/>
                  </a:cubicBezTo>
                  <a:cubicBezTo>
                    <a:pt x="115" y="194"/>
                    <a:pt x="122" y="220"/>
                    <a:pt x="133" y="243"/>
                  </a:cubicBezTo>
                  <a:cubicBezTo>
                    <a:pt x="111" y="237"/>
                    <a:pt x="76" y="219"/>
                    <a:pt x="50" y="173"/>
                  </a:cubicBezTo>
                  <a:close/>
                  <a:moveTo>
                    <a:pt x="516" y="173"/>
                  </a:moveTo>
                  <a:cubicBezTo>
                    <a:pt x="489" y="220"/>
                    <a:pt x="454" y="238"/>
                    <a:pt x="431" y="243"/>
                  </a:cubicBezTo>
                  <a:cubicBezTo>
                    <a:pt x="443" y="220"/>
                    <a:pt x="450" y="194"/>
                    <a:pt x="450" y="167"/>
                  </a:cubicBezTo>
                  <a:cubicBezTo>
                    <a:pt x="450" y="67"/>
                    <a:pt x="450" y="67"/>
                    <a:pt x="450" y="67"/>
                  </a:cubicBezTo>
                  <a:cubicBezTo>
                    <a:pt x="456" y="67"/>
                    <a:pt x="478" y="67"/>
                    <a:pt x="489" y="67"/>
                  </a:cubicBezTo>
                  <a:cubicBezTo>
                    <a:pt x="502" y="67"/>
                    <a:pt x="517" y="56"/>
                    <a:pt x="517" y="28"/>
                  </a:cubicBezTo>
                  <a:cubicBezTo>
                    <a:pt x="539" y="28"/>
                    <a:pt x="539" y="28"/>
                    <a:pt x="539" y="28"/>
                  </a:cubicBezTo>
                  <a:cubicBezTo>
                    <a:pt x="539" y="28"/>
                    <a:pt x="547" y="119"/>
                    <a:pt x="516" y="1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16" name="组合 128"/>
            <p:cNvGrpSpPr/>
            <p:nvPr/>
          </p:nvGrpSpPr>
          <p:grpSpPr>
            <a:xfrm>
              <a:off x="1090613" y="2070100"/>
              <a:ext cx="941388" cy="647700"/>
              <a:chOff x="1090613" y="2070100"/>
              <a:chExt cx="941388" cy="647700"/>
            </a:xfrm>
          </p:grpSpPr>
          <p:sp>
            <p:nvSpPr>
              <p:cNvPr id="130" name="Freeform 3739"/>
              <p:cNvSpPr/>
              <p:nvPr/>
            </p:nvSpPr>
            <p:spPr bwMode="auto">
              <a:xfrm>
                <a:off x="1835151" y="2092325"/>
                <a:ext cx="92075" cy="88900"/>
              </a:xfrm>
              <a:custGeom>
                <a:avLst/>
                <a:gdLst>
                  <a:gd name="T0" fmla="*/ 23 w 29"/>
                  <a:gd name="T1" fmla="*/ 28 h 28"/>
                  <a:gd name="T2" fmla="*/ 10 w 29"/>
                  <a:gd name="T3" fmla="*/ 9 h 28"/>
                  <a:gd name="T4" fmla="*/ 24 w 29"/>
                  <a:gd name="T5" fmla="*/ 28 h 28"/>
                  <a:gd name="T6" fmla="*/ 2 w 29"/>
                  <a:gd name="T7" fmla="*/ 0 h 28"/>
                  <a:gd name="T8" fmla="*/ 23 w 2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23" y="28"/>
                    </a:moveTo>
                    <a:cubicBezTo>
                      <a:pt x="21" y="24"/>
                      <a:pt x="16" y="16"/>
                      <a:pt x="10" y="9"/>
                    </a:cubicBezTo>
                    <a:cubicBezTo>
                      <a:pt x="10" y="9"/>
                      <a:pt x="19" y="18"/>
                      <a:pt x="24" y="28"/>
                    </a:cubicBezTo>
                    <a:cubicBezTo>
                      <a:pt x="25" y="25"/>
                      <a:pt x="29" y="3"/>
                      <a:pt x="2" y="0"/>
                    </a:cubicBezTo>
                    <a:cubicBezTo>
                      <a:pt x="2" y="0"/>
                      <a:pt x="0" y="26"/>
                      <a:pt x="23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1" name="Freeform 3740"/>
              <p:cNvSpPr/>
              <p:nvPr/>
            </p:nvSpPr>
            <p:spPr bwMode="auto">
              <a:xfrm>
                <a:off x="1822451" y="2190750"/>
                <a:ext cx="95250" cy="88900"/>
              </a:xfrm>
              <a:custGeom>
                <a:avLst/>
                <a:gdLst>
                  <a:gd name="T0" fmla="*/ 24 w 30"/>
                  <a:gd name="T1" fmla="*/ 28 h 28"/>
                  <a:gd name="T2" fmla="*/ 10 w 30"/>
                  <a:gd name="T3" fmla="*/ 9 h 28"/>
                  <a:gd name="T4" fmla="*/ 25 w 30"/>
                  <a:gd name="T5" fmla="*/ 28 h 28"/>
                  <a:gd name="T6" fmla="*/ 3 w 30"/>
                  <a:gd name="T7" fmla="*/ 0 h 28"/>
                  <a:gd name="T8" fmla="*/ 24 w 3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24" y="28"/>
                    </a:moveTo>
                    <a:cubicBezTo>
                      <a:pt x="21" y="23"/>
                      <a:pt x="17" y="16"/>
                      <a:pt x="10" y="9"/>
                    </a:cubicBezTo>
                    <a:cubicBezTo>
                      <a:pt x="10" y="9"/>
                      <a:pt x="20" y="18"/>
                      <a:pt x="25" y="28"/>
                    </a:cubicBezTo>
                    <a:cubicBezTo>
                      <a:pt x="25" y="25"/>
                      <a:pt x="30" y="2"/>
                      <a:pt x="3" y="0"/>
                    </a:cubicBezTo>
                    <a:cubicBezTo>
                      <a:pt x="3" y="0"/>
                      <a:pt x="0" y="26"/>
                      <a:pt x="24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2" name="Freeform 3741"/>
              <p:cNvSpPr/>
              <p:nvPr/>
            </p:nvSpPr>
            <p:spPr bwMode="auto">
              <a:xfrm>
                <a:off x="1803401" y="2270125"/>
                <a:ext cx="92075" cy="85725"/>
              </a:xfrm>
              <a:custGeom>
                <a:avLst/>
                <a:gdLst>
                  <a:gd name="T0" fmla="*/ 23 w 29"/>
                  <a:gd name="T1" fmla="*/ 27 h 27"/>
                  <a:gd name="T2" fmla="*/ 10 w 29"/>
                  <a:gd name="T3" fmla="*/ 9 h 27"/>
                  <a:gd name="T4" fmla="*/ 24 w 29"/>
                  <a:gd name="T5" fmla="*/ 27 h 27"/>
                  <a:gd name="T6" fmla="*/ 2 w 29"/>
                  <a:gd name="T7" fmla="*/ 0 h 27"/>
                  <a:gd name="T8" fmla="*/ 23 w 2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23" y="27"/>
                    </a:moveTo>
                    <a:cubicBezTo>
                      <a:pt x="21" y="23"/>
                      <a:pt x="17" y="16"/>
                      <a:pt x="10" y="9"/>
                    </a:cubicBezTo>
                    <a:cubicBezTo>
                      <a:pt x="10" y="9"/>
                      <a:pt x="19" y="17"/>
                      <a:pt x="24" y="27"/>
                    </a:cubicBezTo>
                    <a:cubicBezTo>
                      <a:pt x="25" y="24"/>
                      <a:pt x="29" y="2"/>
                      <a:pt x="2" y="0"/>
                    </a:cubicBezTo>
                    <a:cubicBezTo>
                      <a:pt x="2" y="0"/>
                      <a:pt x="0" y="26"/>
                      <a:pt x="23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3" name="Freeform 3742"/>
              <p:cNvSpPr/>
              <p:nvPr/>
            </p:nvSpPr>
            <p:spPr bwMode="auto">
              <a:xfrm>
                <a:off x="1755776" y="2333625"/>
                <a:ext cx="107950" cy="101600"/>
              </a:xfrm>
              <a:custGeom>
                <a:avLst/>
                <a:gdLst>
                  <a:gd name="T0" fmla="*/ 21 w 34"/>
                  <a:gd name="T1" fmla="*/ 32 h 32"/>
                  <a:gd name="T2" fmla="*/ 14 w 34"/>
                  <a:gd name="T3" fmla="*/ 11 h 32"/>
                  <a:gd name="T4" fmla="*/ 23 w 34"/>
                  <a:gd name="T5" fmla="*/ 32 h 32"/>
                  <a:gd name="T6" fmla="*/ 9 w 34"/>
                  <a:gd name="T7" fmla="*/ 0 h 32"/>
                  <a:gd name="T8" fmla="*/ 21 w 34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2">
                    <a:moveTo>
                      <a:pt x="21" y="32"/>
                    </a:moveTo>
                    <a:cubicBezTo>
                      <a:pt x="20" y="27"/>
                      <a:pt x="18" y="19"/>
                      <a:pt x="14" y="11"/>
                    </a:cubicBezTo>
                    <a:cubicBezTo>
                      <a:pt x="14" y="11"/>
                      <a:pt x="20" y="21"/>
                      <a:pt x="23" y="32"/>
                    </a:cubicBezTo>
                    <a:cubicBezTo>
                      <a:pt x="24" y="30"/>
                      <a:pt x="34" y="9"/>
                      <a:pt x="9" y="0"/>
                    </a:cubicBezTo>
                    <a:cubicBezTo>
                      <a:pt x="9" y="0"/>
                      <a:pt x="0" y="24"/>
                      <a:pt x="21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4" name="Freeform 3743"/>
              <p:cNvSpPr/>
              <p:nvPr/>
            </p:nvSpPr>
            <p:spPr bwMode="auto">
              <a:xfrm>
                <a:off x="1685926" y="2387600"/>
                <a:ext cx="120650" cy="111125"/>
              </a:xfrm>
              <a:custGeom>
                <a:avLst/>
                <a:gdLst>
                  <a:gd name="T0" fmla="*/ 19 w 38"/>
                  <a:gd name="T1" fmla="*/ 34 h 35"/>
                  <a:gd name="T2" fmla="*/ 17 w 38"/>
                  <a:gd name="T3" fmla="*/ 12 h 35"/>
                  <a:gd name="T4" fmla="*/ 21 w 38"/>
                  <a:gd name="T5" fmla="*/ 35 h 35"/>
                  <a:gd name="T6" fmla="*/ 15 w 38"/>
                  <a:gd name="T7" fmla="*/ 0 h 35"/>
                  <a:gd name="T8" fmla="*/ 19 w 38"/>
                  <a:gd name="T9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5">
                    <a:moveTo>
                      <a:pt x="19" y="34"/>
                    </a:moveTo>
                    <a:cubicBezTo>
                      <a:pt x="20" y="30"/>
                      <a:pt x="20" y="21"/>
                      <a:pt x="17" y="12"/>
                    </a:cubicBezTo>
                    <a:cubicBezTo>
                      <a:pt x="17" y="12"/>
                      <a:pt x="21" y="24"/>
                      <a:pt x="21" y="35"/>
                    </a:cubicBezTo>
                    <a:cubicBezTo>
                      <a:pt x="23" y="33"/>
                      <a:pt x="38" y="16"/>
                      <a:pt x="15" y="0"/>
                    </a:cubicBezTo>
                    <a:cubicBezTo>
                      <a:pt x="15" y="0"/>
                      <a:pt x="0" y="21"/>
                      <a:pt x="19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5" name="Freeform 3744"/>
              <p:cNvSpPr/>
              <p:nvPr/>
            </p:nvSpPr>
            <p:spPr bwMode="auto">
              <a:xfrm>
                <a:off x="1600201" y="2422525"/>
                <a:ext cx="117475" cy="111125"/>
              </a:xfrm>
              <a:custGeom>
                <a:avLst/>
                <a:gdLst>
                  <a:gd name="T0" fmla="*/ 19 w 37"/>
                  <a:gd name="T1" fmla="*/ 12 h 35"/>
                  <a:gd name="T2" fmla="*/ 15 w 37"/>
                  <a:gd name="T3" fmla="*/ 35 h 35"/>
                  <a:gd name="T4" fmla="*/ 21 w 37"/>
                  <a:gd name="T5" fmla="*/ 0 h 35"/>
                  <a:gd name="T6" fmla="*/ 14 w 37"/>
                  <a:gd name="T7" fmla="*/ 34 h 35"/>
                  <a:gd name="T8" fmla="*/ 19 w 37"/>
                  <a:gd name="T9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19" y="12"/>
                    </a:moveTo>
                    <a:cubicBezTo>
                      <a:pt x="19" y="12"/>
                      <a:pt x="19" y="24"/>
                      <a:pt x="15" y="35"/>
                    </a:cubicBezTo>
                    <a:cubicBezTo>
                      <a:pt x="17" y="34"/>
                      <a:pt x="37" y="22"/>
                      <a:pt x="21" y="0"/>
                    </a:cubicBezTo>
                    <a:cubicBezTo>
                      <a:pt x="21" y="0"/>
                      <a:pt x="0" y="16"/>
                      <a:pt x="14" y="34"/>
                    </a:cubicBezTo>
                    <a:cubicBezTo>
                      <a:pt x="16" y="30"/>
                      <a:pt x="19" y="21"/>
                      <a:pt x="19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6" name="Freeform 3745"/>
              <p:cNvSpPr/>
              <p:nvPr/>
            </p:nvSpPr>
            <p:spPr bwMode="auto">
              <a:xfrm>
                <a:off x="1682751" y="2530475"/>
                <a:ext cx="111125" cy="117475"/>
              </a:xfrm>
              <a:custGeom>
                <a:avLst/>
                <a:gdLst>
                  <a:gd name="T0" fmla="*/ 1 w 35"/>
                  <a:gd name="T1" fmla="*/ 13 h 37"/>
                  <a:gd name="T2" fmla="*/ 23 w 35"/>
                  <a:gd name="T3" fmla="*/ 19 h 37"/>
                  <a:gd name="T4" fmla="*/ 0 w 35"/>
                  <a:gd name="T5" fmla="*/ 14 h 37"/>
                  <a:gd name="T6" fmla="*/ 35 w 35"/>
                  <a:gd name="T7" fmla="*/ 21 h 37"/>
                  <a:gd name="T8" fmla="*/ 1 w 35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1" y="13"/>
                    </a:moveTo>
                    <a:cubicBezTo>
                      <a:pt x="6" y="15"/>
                      <a:pt x="14" y="18"/>
                      <a:pt x="23" y="19"/>
                    </a:cubicBezTo>
                    <a:cubicBezTo>
                      <a:pt x="23" y="19"/>
                      <a:pt x="11" y="18"/>
                      <a:pt x="0" y="14"/>
                    </a:cubicBezTo>
                    <a:cubicBezTo>
                      <a:pt x="2" y="17"/>
                      <a:pt x="13" y="37"/>
                      <a:pt x="35" y="21"/>
                    </a:cubicBezTo>
                    <a:cubicBezTo>
                      <a:pt x="35" y="21"/>
                      <a:pt x="20" y="0"/>
                      <a:pt x="1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7" name="Freeform 3746"/>
              <p:cNvSpPr/>
              <p:nvPr/>
            </p:nvSpPr>
            <p:spPr bwMode="auto">
              <a:xfrm>
                <a:off x="1787526" y="2466975"/>
                <a:ext cx="111125" cy="120650"/>
              </a:xfrm>
              <a:custGeom>
                <a:avLst/>
                <a:gdLst>
                  <a:gd name="T0" fmla="*/ 1 w 35"/>
                  <a:gd name="T1" fmla="*/ 20 h 38"/>
                  <a:gd name="T2" fmla="*/ 23 w 35"/>
                  <a:gd name="T3" fmla="*/ 17 h 38"/>
                  <a:gd name="T4" fmla="*/ 0 w 35"/>
                  <a:gd name="T5" fmla="*/ 21 h 38"/>
                  <a:gd name="T6" fmla="*/ 35 w 35"/>
                  <a:gd name="T7" fmla="*/ 15 h 38"/>
                  <a:gd name="T8" fmla="*/ 1 w 35"/>
                  <a:gd name="T9" fmla="*/ 2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8">
                    <a:moveTo>
                      <a:pt x="1" y="20"/>
                    </a:moveTo>
                    <a:cubicBezTo>
                      <a:pt x="6" y="20"/>
                      <a:pt x="14" y="20"/>
                      <a:pt x="23" y="17"/>
                    </a:cubicBezTo>
                    <a:cubicBezTo>
                      <a:pt x="23" y="17"/>
                      <a:pt x="11" y="21"/>
                      <a:pt x="0" y="21"/>
                    </a:cubicBezTo>
                    <a:cubicBezTo>
                      <a:pt x="2" y="23"/>
                      <a:pt x="20" y="38"/>
                      <a:pt x="35" y="15"/>
                    </a:cubicBezTo>
                    <a:cubicBezTo>
                      <a:pt x="35" y="15"/>
                      <a:pt x="13" y="0"/>
                      <a:pt x="1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8" name="Freeform 3747"/>
              <p:cNvSpPr/>
              <p:nvPr/>
            </p:nvSpPr>
            <p:spPr bwMode="auto">
              <a:xfrm>
                <a:off x="1866901" y="2390775"/>
                <a:ext cx="98425" cy="104775"/>
              </a:xfrm>
              <a:custGeom>
                <a:avLst/>
                <a:gdLst>
                  <a:gd name="T0" fmla="*/ 0 w 31"/>
                  <a:gd name="T1" fmla="*/ 23 h 33"/>
                  <a:gd name="T2" fmla="*/ 21 w 31"/>
                  <a:gd name="T3" fmla="*/ 13 h 33"/>
                  <a:gd name="T4" fmla="*/ 0 w 31"/>
                  <a:gd name="T5" fmla="*/ 24 h 33"/>
                  <a:gd name="T6" fmla="*/ 31 w 31"/>
                  <a:gd name="T7" fmla="*/ 7 h 33"/>
                  <a:gd name="T8" fmla="*/ 0 w 31"/>
                  <a:gd name="T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0" y="23"/>
                    </a:moveTo>
                    <a:cubicBezTo>
                      <a:pt x="5" y="21"/>
                      <a:pt x="13" y="18"/>
                      <a:pt x="21" y="13"/>
                    </a:cubicBezTo>
                    <a:cubicBezTo>
                      <a:pt x="21" y="13"/>
                      <a:pt x="11" y="20"/>
                      <a:pt x="0" y="24"/>
                    </a:cubicBezTo>
                    <a:cubicBezTo>
                      <a:pt x="3" y="25"/>
                      <a:pt x="24" y="33"/>
                      <a:pt x="31" y="7"/>
                    </a:cubicBezTo>
                    <a:cubicBezTo>
                      <a:pt x="31" y="7"/>
                      <a:pt x="5" y="0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39" name="Freeform 3748"/>
              <p:cNvSpPr/>
              <p:nvPr/>
            </p:nvSpPr>
            <p:spPr bwMode="auto">
              <a:xfrm>
                <a:off x="1920876" y="2286000"/>
                <a:ext cx="88900" cy="95250"/>
              </a:xfrm>
              <a:custGeom>
                <a:avLst/>
                <a:gdLst>
                  <a:gd name="T0" fmla="*/ 0 w 28"/>
                  <a:gd name="T1" fmla="*/ 23 h 30"/>
                  <a:gd name="T2" fmla="*/ 19 w 28"/>
                  <a:gd name="T3" fmla="*/ 10 h 30"/>
                  <a:gd name="T4" fmla="*/ 0 w 28"/>
                  <a:gd name="T5" fmla="*/ 24 h 30"/>
                  <a:gd name="T6" fmla="*/ 28 w 28"/>
                  <a:gd name="T7" fmla="*/ 3 h 30"/>
                  <a:gd name="T8" fmla="*/ 0 w 28"/>
                  <a:gd name="T9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0" y="23"/>
                    </a:moveTo>
                    <a:cubicBezTo>
                      <a:pt x="4" y="21"/>
                      <a:pt x="12" y="17"/>
                      <a:pt x="19" y="10"/>
                    </a:cubicBezTo>
                    <a:cubicBezTo>
                      <a:pt x="19" y="10"/>
                      <a:pt x="10" y="19"/>
                      <a:pt x="0" y="24"/>
                    </a:cubicBezTo>
                    <a:cubicBezTo>
                      <a:pt x="3" y="25"/>
                      <a:pt x="25" y="30"/>
                      <a:pt x="28" y="3"/>
                    </a:cubicBezTo>
                    <a:cubicBezTo>
                      <a:pt x="28" y="3"/>
                      <a:pt x="2" y="0"/>
                      <a:pt x="0" y="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0" name="Freeform 3749"/>
              <p:cNvSpPr/>
              <p:nvPr/>
            </p:nvSpPr>
            <p:spPr bwMode="auto">
              <a:xfrm>
                <a:off x="1936751" y="2181225"/>
                <a:ext cx="95250" cy="88900"/>
              </a:xfrm>
              <a:custGeom>
                <a:avLst/>
                <a:gdLst>
                  <a:gd name="T0" fmla="*/ 4 w 30"/>
                  <a:gd name="T1" fmla="*/ 27 h 28"/>
                  <a:gd name="T2" fmla="*/ 19 w 30"/>
                  <a:gd name="T3" fmla="*/ 9 h 28"/>
                  <a:gd name="T4" fmla="*/ 5 w 30"/>
                  <a:gd name="T5" fmla="*/ 28 h 28"/>
                  <a:gd name="T6" fmla="*/ 26 w 30"/>
                  <a:gd name="T7" fmla="*/ 0 h 28"/>
                  <a:gd name="T8" fmla="*/ 4 w 30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4" y="27"/>
                    </a:moveTo>
                    <a:cubicBezTo>
                      <a:pt x="8" y="24"/>
                      <a:pt x="14" y="18"/>
                      <a:pt x="19" y="9"/>
                    </a:cubicBezTo>
                    <a:cubicBezTo>
                      <a:pt x="19" y="9"/>
                      <a:pt x="13" y="20"/>
                      <a:pt x="5" y="28"/>
                    </a:cubicBezTo>
                    <a:cubicBezTo>
                      <a:pt x="8" y="28"/>
                      <a:pt x="30" y="27"/>
                      <a:pt x="26" y="0"/>
                    </a:cubicBezTo>
                    <a:cubicBezTo>
                      <a:pt x="26" y="0"/>
                      <a:pt x="0" y="4"/>
                      <a:pt x="4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1" name="Freeform 3750"/>
              <p:cNvSpPr/>
              <p:nvPr/>
            </p:nvSpPr>
            <p:spPr bwMode="auto">
              <a:xfrm>
                <a:off x="1920876" y="2070100"/>
                <a:ext cx="104775" cy="95250"/>
              </a:xfrm>
              <a:custGeom>
                <a:avLst/>
                <a:gdLst>
                  <a:gd name="T0" fmla="*/ 20 w 33"/>
                  <a:gd name="T1" fmla="*/ 10 h 30"/>
                  <a:gd name="T2" fmla="*/ 8 w 33"/>
                  <a:gd name="T3" fmla="*/ 30 h 30"/>
                  <a:gd name="T4" fmla="*/ 25 w 33"/>
                  <a:gd name="T5" fmla="*/ 0 h 30"/>
                  <a:gd name="T6" fmla="*/ 7 w 33"/>
                  <a:gd name="T7" fmla="*/ 29 h 30"/>
                  <a:gd name="T8" fmla="*/ 20 w 33"/>
                  <a:gd name="T9" fmla="*/ 1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0">
                    <a:moveTo>
                      <a:pt x="20" y="10"/>
                    </a:moveTo>
                    <a:cubicBezTo>
                      <a:pt x="20" y="10"/>
                      <a:pt x="15" y="22"/>
                      <a:pt x="8" y="30"/>
                    </a:cubicBezTo>
                    <a:cubicBezTo>
                      <a:pt x="11" y="30"/>
                      <a:pt x="33" y="26"/>
                      <a:pt x="25" y="0"/>
                    </a:cubicBezTo>
                    <a:cubicBezTo>
                      <a:pt x="25" y="0"/>
                      <a:pt x="0" y="7"/>
                      <a:pt x="7" y="29"/>
                    </a:cubicBezTo>
                    <a:cubicBezTo>
                      <a:pt x="10" y="26"/>
                      <a:pt x="16" y="19"/>
                      <a:pt x="20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2" name="Freeform 3751"/>
              <p:cNvSpPr>
                <a:spLocks noEditPoints="1"/>
              </p:cNvSpPr>
              <p:nvPr/>
            </p:nvSpPr>
            <p:spPr bwMode="auto">
              <a:xfrm>
                <a:off x="1182688" y="2136775"/>
                <a:ext cx="757238" cy="581025"/>
              </a:xfrm>
              <a:custGeom>
                <a:avLst/>
                <a:gdLst>
                  <a:gd name="T0" fmla="*/ 139 w 238"/>
                  <a:gd name="T1" fmla="*/ 134 h 183"/>
                  <a:gd name="T2" fmla="*/ 205 w 238"/>
                  <a:gd name="T3" fmla="*/ 103 h 183"/>
                  <a:gd name="T4" fmla="*/ 236 w 238"/>
                  <a:gd name="T5" fmla="*/ 2 h 183"/>
                  <a:gd name="T6" fmla="*/ 234 w 238"/>
                  <a:gd name="T7" fmla="*/ 1 h 183"/>
                  <a:gd name="T8" fmla="*/ 232 w 238"/>
                  <a:gd name="T9" fmla="*/ 3 h 183"/>
                  <a:gd name="T10" fmla="*/ 202 w 238"/>
                  <a:gd name="T11" fmla="*/ 100 h 183"/>
                  <a:gd name="T12" fmla="*/ 126 w 238"/>
                  <a:gd name="T13" fmla="*/ 131 h 183"/>
                  <a:gd name="T14" fmla="*/ 122 w 238"/>
                  <a:gd name="T15" fmla="*/ 131 h 183"/>
                  <a:gd name="T16" fmla="*/ 119 w 238"/>
                  <a:gd name="T17" fmla="*/ 131 h 183"/>
                  <a:gd name="T18" fmla="*/ 116 w 238"/>
                  <a:gd name="T19" fmla="*/ 131 h 183"/>
                  <a:gd name="T20" fmla="*/ 113 w 238"/>
                  <a:gd name="T21" fmla="*/ 131 h 183"/>
                  <a:gd name="T22" fmla="*/ 36 w 238"/>
                  <a:gd name="T23" fmla="*/ 100 h 183"/>
                  <a:gd name="T24" fmla="*/ 6 w 238"/>
                  <a:gd name="T25" fmla="*/ 3 h 183"/>
                  <a:gd name="T26" fmla="*/ 5 w 238"/>
                  <a:gd name="T27" fmla="*/ 1 h 183"/>
                  <a:gd name="T28" fmla="*/ 2 w 238"/>
                  <a:gd name="T29" fmla="*/ 2 h 183"/>
                  <a:gd name="T30" fmla="*/ 33 w 238"/>
                  <a:gd name="T31" fmla="*/ 103 h 183"/>
                  <a:gd name="T32" fmla="*/ 99 w 238"/>
                  <a:gd name="T33" fmla="*/ 134 h 183"/>
                  <a:gd name="T34" fmla="*/ 85 w 238"/>
                  <a:gd name="T35" fmla="*/ 142 h 183"/>
                  <a:gd name="T36" fmla="*/ 86 w 238"/>
                  <a:gd name="T37" fmla="*/ 151 h 183"/>
                  <a:gd name="T38" fmla="*/ 94 w 238"/>
                  <a:gd name="T39" fmla="*/ 155 h 183"/>
                  <a:gd name="T40" fmla="*/ 115 w 238"/>
                  <a:gd name="T41" fmla="*/ 142 h 183"/>
                  <a:gd name="T42" fmla="*/ 115 w 238"/>
                  <a:gd name="T43" fmla="*/ 171 h 183"/>
                  <a:gd name="T44" fmla="*/ 113 w 238"/>
                  <a:gd name="T45" fmla="*/ 177 h 183"/>
                  <a:gd name="T46" fmla="*/ 104 w 238"/>
                  <a:gd name="T47" fmla="*/ 179 h 183"/>
                  <a:gd name="T48" fmla="*/ 101 w 238"/>
                  <a:gd name="T49" fmla="*/ 181 h 183"/>
                  <a:gd name="T50" fmla="*/ 103 w 238"/>
                  <a:gd name="T51" fmla="*/ 183 h 183"/>
                  <a:gd name="T52" fmla="*/ 105 w 238"/>
                  <a:gd name="T53" fmla="*/ 183 h 183"/>
                  <a:gd name="T54" fmla="*/ 115 w 238"/>
                  <a:gd name="T55" fmla="*/ 180 h 183"/>
                  <a:gd name="T56" fmla="*/ 119 w 238"/>
                  <a:gd name="T57" fmla="*/ 171 h 183"/>
                  <a:gd name="T58" fmla="*/ 119 w 238"/>
                  <a:gd name="T59" fmla="*/ 137 h 183"/>
                  <a:gd name="T60" fmla="*/ 119 w 238"/>
                  <a:gd name="T61" fmla="*/ 137 h 183"/>
                  <a:gd name="T62" fmla="*/ 119 w 238"/>
                  <a:gd name="T63" fmla="*/ 137 h 183"/>
                  <a:gd name="T64" fmla="*/ 119 w 238"/>
                  <a:gd name="T65" fmla="*/ 171 h 183"/>
                  <a:gd name="T66" fmla="*/ 123 w 238"/>
                  <a:gd name="T67" fmla="*/ 180 h 183"/>
                  <a:gd name="T68" fmla="*/ 134 w 238"/>
                  <a:gd name="T69" fmla="*/ 183 h 183"/>
                  <a:gd name="T70" fmla="*/ 135 w 238"/>
                  <a:gd name="T71" fmla="*/ 183 h 183"/>
                  <a:gd name="T72" fmla="*/ 137 w 238"/>
                  <a:gd name="T73" fmla="*/ 181 h 183"/>
                  <a:gd name="T74" fmla="*/ 135 w 238"/>
                  <a:gd name="T75" fmla="*/ 179 h 183"/>
                  <a:gd name="T76" fmla="*/ 126 w 238"/>
                  <a:gd name="T77" fmla="*/ 177 h 183"/>
                  <a:gd name="T78" fmla="*/ 123 w 238"/>
                  <a:gd name="T79" fmla="*/ 171 h 183"/>
                  <a:gd name="T80" fmla="*/ 123 w 238"/>
                  <a:gd name="T81" fmla="*/ 142 h 183"/>
                  <a:gd name="T82" fmla="*/ 144 w 238"/>
                  <a:gd name="T83" fmla="*/ 155 h 183"/>
                  <a:gd name="T84" fmla="*/ 144 w 238"/>
                  <a:gd name="T85" fmla="*/ 155 h 183"/>
                  <a:gd name="T86" fmla="*/ 152 w 238"/>
                  <a:gd name="T87" fmla="*/ 151 h 183"/>
                  <a:gd name="T88" fmla="*/ 153 w 238"/>
                  <a:gd name="T89" fmla="*/ 142 h 183"/>
                  <a:gd name="T90" fmla="*/ 139 w 238"/>
                  <a:gd name="T91" fmla="*/ 134 h 183"/>
                  <a:gd name="T92" fmla="*/ 94 w 238"/>
                  <a:gd name="T93" fmla="*/ 151 h 183"/>
                  <a:gd name="T94" fmla="*/ 90 w 238"/>
                  <a:gd name="T95" fmla="*/ 149 h 183"/>
                  <a:gd name="T96" fmla="*/ 89 w 238"/>
                  <a:gd name="T97" fmla="*/ 144 h 183"/>
                  <a:gd name="T98" fmla="*/ 112 w 238"/>
                  <a:gd name="T99" fmla="*/ 135 h 183"/>
                  <a:gd name="T100" fmla="*/ 115 w 238"/>
                  <a:gd name="T101" fmla="*/ 135 h 183"/>
                  <a:gd name="T102" fmla="*/ 115 w 238"/>
                  <a:gd name="T103" fmla="*/ 136 h 183"/>
                  <a:gd name="T104" fmla="*/ 94 w 238"/>
                  <a:gd name="T105" fmla="*/ 151 h 183"/>
                  <a:gd name="T106" fmla="*/ 148 w 238"/>
                  <a:gd name="T107" fmla="*/ 149 h 183"/>
                  <a:gd name="T108" fmla="*/ 144 w 238"/>
                  <a:gd name="T109" fmla="*/ 151 h 183"/>
                  <a:gd name="T110" fmla="*/ 144 w 238"/>
                  <a:gd name="T111" fmla="*/ 151 h 183"/>
                  <a:gd name="T112" fmla="*/ 123 w 238"/>
                  <a:gd name="T113" fmla="*/ 136 h 183"/>
                  <a:gd name="T114" fmla="*/ 123 w 238"/>
                  <a:gd name="T115" fmla="*/ 135 h 183"/>
                  <a:gd name="T116" fmla="*/ 126 w 238"/>
                  <a:gd name="T117" fmla="*/ 135 h 183"/>
                  <a:gd name="T118" fmla="*/ 149 w 238"/>
                  <a:gd name="T119" fmla="*/ 144 h 183"/>
                  <a:gd name="T120" fmla="*/ 148 w 238"/>
                  <a:gd name="T121" fmla="*/ 14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38" h="183">
                    <a:moveTo>
                      <a:pt x="139" y="134"/>
                    </a:moveTo>
                    <a:cubicBezTo>
                      <a:pt x="157" y="131"/>
                      <a:pt x="184" y="124"/>
                      <a:pt x="205" y="103"/>
                    </a:cubicBezTo>
                    <a:cubicBezTo>
                      <a:pt x="228" y="80"/>
                      <a:pt x="238" y="46"/>
                      <a:pt x="236" y="2"/>
                    </a:cubicBezTo>
                    <a:cubicBezTo>
                      <a:pt x="236" y="1"/>
                      <a:pt x="235" y="0"/>
                      <a:pt x="234" y="1"/>
                    </a:cubicBezTo>
                    <a:cubicBezTo>
                      <a:pt x="233" y="1"/>
                      <a:pt x="232" y="2"/>
                      <a:pt x="232" y="3"/>
                    </a:cubicBezTo>
                    <a:cubicBezTo>
                      <a:pt x="234" y="45"/>
                      <a:pt x="224" y="78"/>
                      <a:pt x="202" y="100"/>
                    </a:cubicBezTo>
                    <a:cubicBezTo>
                      <a:pt x="176" y="126"/>
                      <a:pt x="140" y="130"/>
                      <a:pt x="126" y="131"/>
                    </a:cubicBezTo>
                    <a:cubicBezTo>
                      <a:pt x="124" y="131"/>
                      <a:pt x="123" y="131"/>
                      <a:pt x="122" y="131"/>
                    </a:cubicBezTo>
                    <a:cubicBezTo>
                      <a:pt x="121" y="131"/>
                      <a:pt x="120" y="131"/>
                      <a:pt x="119" y="131"/>
                    </a:cubicBezTo>
                    <a:cubicBezTo>
                      <a:pt x="118" y="131"/>
                      <a:pt x="117" y="131"/>
                      <a:pt x="116" y="131"/>
                    </a:cubicBezTo>
                    <a:cubicBezTo>
                      <a:pt x="115" y="131"/>
                      <a:pt x="114" y="131"/>
                      <a:pt x="113" y="131"/>
                    </a:cubicBezTo>
                    <a:cubicBezTo>
                      <a:pt x="98" y="130"/>
                      <a:pt x="62" y="126"/>
                      <a:pt x="36" y="100"/>
                    </a:cubicBezTo>
                    <a:cubicBezTo>
                      <a:pt x="14" y="78"/>
                      <a:pt x="4" y="45"/>
                      <a:pt x="6" y="3"/>
                    </a:cubicBezTo>
                    <a:cubicBezTo>
                      <a:pt x="6" y="2"/>
                      <a:pt x="6" y="1"/>
                      <a:pt x="5" y="1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46"/>
                      <a:pt x="10" y="80"/>
                      <a:pt x="33" y="103"/>
                    </a:cubicBezTo>
                    <a:cubicBezTo>
                      <a:pt x="54" y="124"/>
                      <a:pt x="81" y="131"/>
                      <a:pt x="99" y="134"/>
                    </a:cubicBezTo>
                    <a:cubicBezTo>
                      <a:pt x="93" y="136"/>
                      <a:pt x="87" y="138"/>
                      <a:pt x="85" y="142"/>
                    </a:cubicBezTo>
                    <a:cubicBezTo>
                      <a:pt x="84" y="144"/>
                      <a:pt x="84" y="147"/>
                      <a:pt x="86" y="151"/>
                    </a:cubicBezTo>
                    <a:cubicBezTo>
                      <a:pt x="89" y="154"/>
                      <a:pt x="91" y="155"/>
                      <a:pt x="94" y="155"/>
                    </a:cubicBezTo>
                    <a:cubicBezTo>
                      <a:pt x="102" y="155"/>
                      <a:pt x="109" y="148"/>
                      <a:pt x="115" y="142"/>
                    </a:cubicBezTo>
                    <a:cubicBezTo>
                      <a:pt x="115" y="171"/>
                      <a:pt x="115" y="171"/>
                      <a:pt x="115" y="171"/>
                    </a:cubicBezTo>
                    <a:cubicBezTo>
                      <a:pt x="115" y="174"/>
                      <a:pt x="114" y="176"/>
                      <a:pt x="113" y="177"/>
                    </a:cubicBezTo>
                    <a:cubicBezTo>
                      <a:pt x="109" y="180"/>
                      <a:pt x="104" y="179"/>
                      <a:pt x="104" y="179"/>
                    </a:cubicBezTo>
                    <a:cubicBezTo>
                      <a:pt x="102" y="179"/>
                      <a:pt x="101" y="180"/>
                      <a:pt x="101" y="181"/>
                    </a:cubicBezTo>
                    <a:cubicBezTo>
                      <a:pt x="101" y="182"/>
                      <a:pt x="102" y="183"/>
                      <a:pt x="103" y="183"/>
                    </a:cubicBezTo>
                    <a:cubicBezTo>
                      <a:pt x="103" y="183"/>
                      <a:pt x="104" y="183"/>
                      <a:pt x="105" y="183"/>
                    </a:cubicBezTo>
                    <a:cubicBezTo>
                      <a:pt x="107" y="183"/>
                      <a:pt x="112" y="183"/>
                      <a:pt x="115" y="180"/>
                    </a:cubicBezTo>
                    <a:cubicBezTo>
                      <a:pt x="118" y="178"/>
                      <a:pt x="119" y="175"/>
                      <a:pt x="119" y="171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9" y="171"/>
                      <a:pt x="119" y="171"/>
                      <a:pt x="119" y="171"/>
                    </a:cubicBezTo>
                    <a:cubicBezTo>
                      <a:pt x="119" y="175"/>
                      <a:pt x="121" y="178"/>
                      <a:pt x="123" y="180"/>
                    </a:cubicBezTo>
                    <a:cubicBezTo>
                      <a:pt x="126" y="183"/>
                      <a:pt x="131" y="183"/>
                      <a:pt x="134" y="183"/>
                    </a:cubicBezTo>
                    <a:cubicBezTo>
                      <a:pt x="134" y="183"/>
                      <a:pt x="135" y="183"/>
                      <a:pt x="135" y="183"/>
                    </a:cubicBezTo>
                    <a:cubicBezTo>
                      <a:pt x="136" y="183"/>
                      <a:pt x="137" y="182"/>
                      <a:pt x="137" y="181"/>
                    </a:cubicBezTo>
                    <a:cubicBezTo>
                      <a:pt x="137" y="180"/>
                      <a:pt x="136" y="179"/>
                      <a:pt x="135" y="179"/>
                    </a:cubicBezTo>
                    <a:cubicBezTo>
                      <a:pt x="135" y="179"/>
                      <a:pt x="129" y="180"/>
                      <a:pt x="126" y="177"/>
                    </a:cubicBezTo>
                    <a:cubicBezTo>
                      <a:pt x="124" y="176"/>
                      <a:pt x="123" y="174"/>
                      <a:pt x="123" y="171"/>
                    </a:cubicBezTo>
                    <a:cubicBezTo>
                      <a:pt x="123" y="142"/>
                      <a:pt x="123" y="142"/>
                      <a:pt x="123" y="142"/>
                    </a:cubicBezTo>
                    <a:cubicBezTo>
                      <a:pt x="129" y="148"/>
                      <a:pt x="137" y="155"/>
                      <a:pt x="144" y="155"/>
                    </a:cubicBezTo>
                    <a:cubicBezTo>
                      <a:pt x="144" y="155"/>
                      <a:pt x="144" y="155"/>
                      <a:pt x="144" y="155"/>
                    </a:cubicBezTo>
                    <a:cubicBezTo>
                      <a:pt x="147" y="155"/>
                      <a:pt x="150" y="154"/>
                      <a:pt x="152" y="151"/>
                    </a:cubicBezTo>
                    <a:cubicBezTo>
                      <a:pt x="154" y="147"/>
                      <a:pt x="154" y="144"/>
                      <a:pt x="153" y="142"/>
                    </a:cubicBezTo>
                    <a:cubicBezTo>
                      <a:pt x="151" y="138"/>
                      <a:pt x="145" y="136"/>
                      <a:pt x="139" y="134"/>
                    </a:cubicBezTo>
                    <a:close/>
                    <a:moveTo>
                      <a:pt x="94" y="151"/>
                    </a:moveTo>
                    <a:cubicBezTo>
                      <a:pt x="93" y="151"/>
                      <a:pt x="91" y="151"/>
                      <a:pt x="90" y="149"/>
                    </a:cubicBezTo>
                    <a:cubicBezTo>
                      <a:pt x="88" y="147"/>
                      <a:pt x="89" y="145"/>
                      <a:pt x="89" y="144"/>
                    </a:cubicBezTo>
                    <a:cubicBezTo>
                      <a:pt x="91" y="140"/>
                      <a:pt x="104" y="136"/>
                      <a:pt x="112" y="135"/>
                    </a:cubicBezTo>
                    <a:cubicBezTo>
                      <a:pt x="113" y="135"/>
                      <a:pt x="114" y="135"/>
                      <a:pt x="115" y="135"/>
                    </a:cubicBezTo>
                    <a:cubicBezTo>
                      <a:pt x="115" y="136"/>
                      <a:pt x="115" y="136"/>
                      <a:pt x="115" y="136"/>
                    </a:cubicBezTo>
                    <a:cubicBezTo>
                      <a:pt x="110" y="142"/>
                      <a:pt x="101" y="151"/>
                      <a:pt x="94" y="151"/>
                    </a:cubicBezTo>
                    <a:close/>
                    <a:moveTo>
                      <a:pt x="148" y="149"/>
                    </a:moveTo>
                    <a:cubicBezTo>
                      <a:pt x="147" y="151"/>
                      <a:pt x="146" y="151"/>
                      <a:pt x="144" y="151"/>
                    </a:cubicBezTo>
                    <a:cubicBezTo>
                      <a:pt x="144" y="151"/>
                      <a:pt x="144" y="151"/>
                      <a:pt x="144" y="151"/>
                    </a:cubicBezTo>
                    <a:cubicBezTo>
                      <a:pt x="137" y="151"/>
                      <a:pt x="128" y="142"/>
                      <a:pt x="123" y="136"/>
                    </a:cubicBezTo>
                    <a:cubicBezTo>
                      <a:pt x="123" y="135"/>
                      <a:pt x="123" y="135"/>
                      <a:pt x="123" y="135"/>
                    </a:cubicBezTo>
                    <a:cubicBezTo>
                      <a:pt x="124" y="135"/>
                      <a:pt x="125" y="135"/>
                      <a:pt x="126" y="135"/>
                    </a:cubicBezTo>
                    <a:cubicBezTo>
                      <a:pt x="135" y="136"/>
                      <a:pt x="147" y="140"/>
                      <a:pt x="149" y="144"/>
                    </a:cubicBezTo>
                    <a:cubicBezTo>
                      <a:pt x="150" y="145"/>
                      <a:pt x="150" y="147"/>
                      <a:pt x="148" y="1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3" name="Freeform 3752"/>
              <p:cNvSpPr/>
              <p:nvPr/>
            </p:nvSpPr>
            <p:spPr bwMode="auto">
              <a:xfrm>
                <a:off x="1195388" y="2092325"/>
                <a:ext cx="92075" cy="88900"/>
              </a:xfrm>
              <a:custGeom>
                <a:avLst/>
                <a:gdLst>
                  <a:gd name="T0" fmla="*/ 19 w 29"/>
                  <a:gd name="T1" fmla="*/ 9 h 28"/>
                  <a:gd name="T2" fmla="*/ 6 w 29"/>
                  <a:gd name="T3" fmla="*/ 28 h 28"/>
                  <a:gd name="T4" fmla="*/ 27 w 29"/>
                  <a:gd name="T5" fmla="*/ 0 h 28"/>
                  <a:gd name="T6" fmla="*/ 5 w 29"/>
                  <a:gd name="T7" fmla="*/ 28 h 28"/>
                  <a:gd name="T8" fmla="*/ 19 w 29"/>
                  <a:gd name="T9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8">
                    <a:moveTo>
                      <a:pt x="19" y="9"/>
                    </a:moveTo>
                    <a:cubicBezTo>
                      <a:pt x="13" y="16"/>
                      <a:pt x="8" y="24"/>
                      <a:pt x="6" y="28"/>
                    </a:cubicBezTo>
                    <a:cubicBezTo>
                      <a:pt x="29" y="26"/>
                      <a:pt x="27" y="0"/>
                      <a:pt x="27" y="0"/>
                    </a:cubicBezTo>
                    <a:cubicBezTo>
                      <a:pt x="0" y="3"/>
                      <a:pt x="4" y="25"/>
                      <a:pt x="5" y="28"/>
                    </a:cubicBezTo>
                    <a:cubicBezTo>
                      <a:pt x="10" y="18"/>
                      <a:pt x="19" y="9"/>
                      <a:pt x="19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4" name="Freeform 3753"/>
              <p:cNvSpPr/>
              <p:nvPr/>
            </p:nvSpPr>
            <p:spPr bwMode="auto">
              <a:xfrm>
                <a:off x="1204913" y="2190750"/>
                <a:ext cx="95250" cy="88900"/>
              </a:xfrm>
              <a:custGeom>
                <a:avLst/>
                <a:gdLst>
                  <a:gd name="T0" fmla="*/ 5 w 30"/>
                  <a:gd name="T1" fmla="*/ 28 h 28"/>
                  <a:gd name="T2" fmla="*/ 20 w 30"/>
                  <a:gd name="T3" fmla="*/ 9 h 28"/>
                  <a:gd name="T4" fmla="*/ 7 w 30"/>
                  <a:gd name="T5" fmla="*/ 28 h 28"/>
                  <a:gd name="T6" fmla="*/ 27 w 30"/>
                  <a:gd name="T7" fmla="*/ 0 h 28"/>
                  <a:gd name="T8" fmla="*/ 5 w 3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5" y="28"/>
                    </a:moveTo>
                    <a:cubicBezTo>
                      <a:pt x="11" y="18"/>
                      <a:pt x="20" y="9"/>
                      <a:pt x="20" y="9"/>
                    </a:cubicBezTo>
                    <a:cubicBezTo>
                      <a:pt x="13" y="16"/>
                      <a:pt x="9" y="23"/>
                      <a:pt x="7" y="28"/>
                    </a:cubicBezTo>
                    <a:cubicBezTo>
                      <a:pt x="30" y="26"/>
                      <a:pt x="27" y="0"/>
                      <a:pt x="27" y="0"/>
                    </a:cubicBezTo>
                    <a:cubicBezTo>
                      <a:pt x="0" y="2"/>
                      <a:pt x="5" y="25"/>
                      <a:pt x="5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5" name="Freeform 3754"/>
              <p:cNvSpPr/>
              <p:nvPr/>
            </p:nvSpPr>
            <p:spPr bwMode="auto">
              <a:xfrm>
                <a:off x="1227138" y="2270125"/>
                <a:ext cx="93663" cy="85725"/>
              </a:xfrm>
              <a:custGeom>
                <a:avLst/>
                <a:gdLst>
                  <a:gd name="T0" fmla="*/ 5 w 29"/>
                  <a:gd name="T1" fmla="*/ 27 h 27"/>
                  <a:gd name="T2" fmla="*/ 19 w 29"/>
                  <a:gd name="T3" fmla="*/ 9 h 27"/>
                  <a:gd name="T4" fmla="*/ 6 w 29"/>
                  <a:gd name="T5" fmla="*/ 27 h 27"/>
                  <a:gd name="T6" fmla="*/ 27 w 29"/>
                  <a:gd name="T7" fmla="*/ 0 h 27"/>
                  <a:gd name="T8" fmla="*/ 5 w 29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7">
                    <a:moveTo>
                      <a:pt x="5" y="27"/>
                    </a:moveTo>
                    <a:cubicBezTo>
                      <a:pt x="10" y="17"/>
                      <a:pt x="19" y="9"/>
                      <a:pt x="19" y="9"/>
                    </a:cubicBezTo>
                    <a:cubicBezTo>
                      <a:pt x="13" y="16"/>
                      <a:pt x="8" y="23"/>
                      <a:pt x="6" y="27"/>
                    </a:cubicBezTo>
                    <a:cubicBezTo>
                      <a:pt x="29" y="26"/>
                      <a:pt x="27" y="0"/>
                      <a:pt x="27" y="0"/>
                    </a:cubicBezTo>
                    <a:cubicBezTo>
                      <a:pt x="0" y="2"/>
                      <a:pt x="4" y="24"/>
                      <a:pt x="5" y="2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6" name="Freeform 3755"/>
              <p:cNvSpPr/>
              <p:nvPr/>
            </p:nvSpPr>
            <p:spPr bwMode="auto">
              <a:xfrm>
                <a:off x="1258888" y="2333625"/>
                <a:ext cx="112713" cy="101600"/>
              </a:xfrm>
              <a:custGeom>
                <a:avLst/>
                <a:gdLst>
                  <a:gd name="T0" fmla="*/ 12 w 35"/>
                  <a:gd name="T1" fmla="*/ 32 h 32"/>
                  <a:gd name="T2" fmla="*/ 20 w 35"/>
                  <a:gd name="T3" fmla="*/ 11 h 32"/>
                  <a:gd name="T4" fmla="*/ 13 w 35"/>
                  <a:gd name="T5" fmla="*/ 32 h 32"/>
                  <a:gd name="T6" fmla="*/ 25 w 35"/>
                  <a:gd name="T7" fmla="*/ 0 h 32"/>
                  <a:gd name="T8" fmla="*/ 12 w 35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2">
                    <a:moveTo>
                      <a:pt x="12" y="32"/>
                    </a:moveTo>
                    <a:cubicBezTo>
                      <a:pt x="14" y="21"/>
                      <a:pt x="20" y="11"/>
                      <a:pt x="20" y="11"/>
                    </a:cubicBezTo>
                    <a:cubicBezTo>
                      <a:pt x="16" y="19"/>
                      <a:pt x="14" y="27"/>
                      <a:pt x="13" y="32"/>
                    </a:cubicBezTo>
                    <a:cubicBezTo>
                      <a:pt x="35" y="24"/>
                      <a:pt x="25" y="0"/>
                      <a:pt x="25" y="0"/>
                    </a:cubicBezTo>
                    <a:cubicBezTo>
                      <a:pt x="0" y="9"/>
                      <a:pt x="10" y="30"/>
                      <a:pt x="12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7" name="Freeform 3756"/>
              <p:cNvSpPr/>
              <p:nvPr/>
            </p:nvSpPr>
            <p:spPr bwMode="auto">
              <a:xfrm>
                <a:off x="1320801" y="2387600"/>
                <a:ext cx="117475" cy="111125"/>
              </a:xfrm>
              <a:custGeom>
                <a:avLst/>
                <a:gdLst>
                  <a:gd name="T0" fmla="*/ 20 w 37"/>
                  <a:gd name="T1" fmla="*/ 12 h 35"/>
                  <a:gd name="T2" fmla="*/ 18 w 37"/>
                  <a:gd name="T3" fmla="*/ 34 h 35"/>
                  <a:gd name="T4" fmla="*/ 22 w 37"/>
                  <a:gd name="T5" fmla="*/ 0 h 35"/>
                  <a:gd name="T6" fmla="*/ 17 w 37"/>
                  <a:gd name="T7" fmla="*/ 35 h 35"/>
                  <a:gd name="T8" fmla="*/ 20 w 37"/>
                  <a:gd name="T9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20" y="12"/>
                    </a:moveTo>
                    <a:cubicBezTo>
                      <a:pt x="17" y="21"/>
                      <a:pt x="17" y="30"/>
                      <a:pt x="18" y="34"/>
                    </a:cubicBezTo>
                    <a:cubicBezTo>
                      <a:pt x="37" y="21"/>
                      <a:pt x="22" y="0"/>
                      <a:pt x="22" y="0"/>
                    </a:cubicBezTo>
                    <a:cubicBezTo>
                      <a:pt x="0" y="16"/>
                      <a:pt x="15" y="33"/>
                      <a:pt x="17" y="35"/>
                    </a:cubicBezTo>
                    <a:cubicBezTo>
                      <a:pt x="16" y="24"/>
                      <a:pt x="20" y="12"/>
                      <a:pt x="2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8" name="Freeform 3757"/>
              <p:cNvSpPr/>
              <p:nvPr/>
            </p:nvSpPr>
            <p:spPr bwMode="auto">
              <a:xfrm>
                <a:off x="1406526" y="2422525"/>
                <a:ext cx="117475" cy="111125"/>
              </a:xfrm>
              <a:custGeom>
                <a:avLst/>
                <a:gdLst>
                  <a:gd name="T0" fmla="*/ 22 w 37"/>
                  <a:gd name="T1" fmla="*/ 35 h 35"/>
                  <a:gd name="T2" fmla="*/ 18 w 37"/>
                  <a:gd name="T3" fmla="*/ 12 h 35"/>
                  <a:gd name="T4" fmla="*/ 23 w 37"/>
                  <a:gd name="T5" fmla="*/ 34 h 35"/>
                  <a:gd name="T6" fmla="*/ 16 w 37"/>
                  <a:gd name="T7" fmla="*/ 0 h 35"/>
                  <a:gd name="T8" fmla="*/ 22 w 37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5">
                    <a:moveTo>
                      <a:pt x="22" y="35"/>
                    </a:moveTo>
                    <a:cubicBezTo>
                      <a:pt x="18" y="24"/>
                      <a:pt x="18" y="12"/>
                      <a:pt x="18" y="12"/>
                    </a:cubicBezTo>
                    <a:cubicBezTo>
                      <a:pt x="19" y="21"/>
                      <a:pt x="21" y="30"/>
                      <a:pt x="23" y="34"/>
                    </a:cubicBezTo>
                    <a:cubicBezTo>
                      <a:pt x="37" y="16"/>
                      <a:pt x="16" y="0"/>
                      <a:pt x="16" y="0"/>
                    </a:cubicBezTo>
                    <a:cubicBezTo>
                      <a:pt x="0" y="22"/>
                      <a:pt x="20" y="34"/>
                      <a:pt x="22" y="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49" name="Freeform 3758"/>
              <p:cNvSpPr/>
              <p:nvPr/>
            </p:nvSpPr>
            <p:spPr bwMode="auto">
              <a:xfrm>
                <a:off x="1330326" y="2530475"/>
                <a:ext cx="111125" cy="117475"/>
              </a:xfrm>
              <a:custGeom>
                <a:avLst/>
                <a:gdLst>
                  <a:gd name="T0" fmla="*/ 34 w 35"/>
                  <a:gd name="T1" fmla="*/ 13 h 37"/>
                  <a:gd name="T2" fmla="*/ 0 w 35"/>
                  <a:gd name="T3" fmla="*/ 21 h 37"/>
                  <a:gd name="T4" fmla="*/ 35 w 35"/>
                  <a:gd name="T5" fmla="*/ 14 h 37"/>
                  <a:gd name="T6" fmla="*/ 12 w 35"/>
                  <a:gd name="T7" fmla="*/ 19 h 37"/>
                  <a:gd name="T8" fmla="*/ 34 w 35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7">
                    <a:moveTo>
                      <a:pt x="34" y="13"/>
                    </a:moveTo>
                    <a:cubicBezTo>
                      <a:pt x="16" y="0"/>
                      <a:pt x="0" y="21"/>
                      <a:pt x="0" y="21"/>
                    </a:cubicBezTo>
                    <a:cubicBezTo>
                      <a:pt x="22" y="37"/>
                      <a:pt x="33" y="17"/>
                      <a:pt x="35" y="14"/>
                    </a:cubicBezTo>
                    <a:cubicBezTo>
                      <a:pt x="24" y="18"/>
                      <a:pt x="12" y="19"/>
                      <a:pt x="12" y="19"/>
                    </a:cubicBezTo>
                    <a:cubicBezTo>
                      <a:pt x="21" y="18"/>
                      <a:pt x="29" y="15"/>
                      <a:pt x="34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0" name="Freeform 3759"/>
              <p:cNvSpPr/>
              <p:nvPr/>
            </p:nvSpPr>
            <p:spPr bwMode="auto">
              <a:xfrm>
                <a:off x="1223963" y="2466975"/>
                <a:ext cx="112713" cy="120650"/>
              </a:xfrm>
              <a:custGeom>
                <a:avLst/>
                <a:gdLst>
                  <a:gd name="T0" fmla="*/ 12 w 35"/>
                  <a:gd name="T1" fmla="*/ 17 h 38"/>
                  <a:gd name="T2" fmla="*/ 35 w 35"/>
                  <a:gd name="T3" fmla="*/ 20 h 38"/>
                  <a:gd name="T4" fmla="*/ 0 w 35"/>
                  <a:gd name="T5" fmla="*/ 15 h 38"/>
                  <a:gd name="T6" fmla="*/ 35 w 35"/>
                  <a:gd name="T7" fmla="*/ 21 h 38"/>
                  <a:gd name="T8" fmla="*/ 12 w 35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8">
                    <a:moveTo>
                      <a:pt x="12" y="17"/>
                    </a:moveTo>
                    <a:cubicBezTo>
                      <a:pt x="21" y="20"/>
                      <a:pt x="30" y="20"/>
                      <a:pt x="35" y="20"/>
                    </a:cubicBezTo>
                    <a:cubicBezTo>
                      <a:pt x="22" y="0"/>
                      <a:pt x="0" y="15"/>
                      <a:pt x="0" y="15"/>
                    </a:cubicBezTo>
                    <a:cubicBezTo>
                      <a:pt x="15" y="38"/>
                      <a:pt x="33" y="23"/>
                      <a:pt x="35" y="21"/>
                    </a:cubicBezTo>
                    <a:cubicBezTo>
                      <a:pt x="24" y="21"/>
                      <a:pt x="12" y="17"/>
                      <a:pt x="12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1" name="Freeform 3760"/>
              <p:cNvSpPr/>
              <p:nvPr/>
            </p:nvSpPr>
            <p:spPr bwMode="auto">
              <a:xfrm>
                <a:off x="1157288" y="2390775"/>
                <a:ext cx="98425" cy="104775"/>
              </a:xfrm>
              <a:custGeom>
                <a:avLst/>
                <a:gdLst>
                  <a:gd name="T0" fmla="*/ 31 w 31"/>
                  <a:gd name="T1" fmla="*/ 24 h 33"/>
                  <a:gd name="T2" fmla="*/ 10 w 31"/>
                  <a:gd name="T3" fmla="*/ 13 h 33"/>
                  <a:gd name="T4" fmla="*/ 31 w 31"/>
                  <a:gd name="T5" fmla="*/ 23 h 33"/>
                  <a:gd name="T6" fmla="*/ 0 w 31"/>
                  <a:gd name="T7" fmla="*/ 7 h 33"/>
                  <a:gd name="T8" fmla="*/ 31 w 31"/>
                  <a:gd name="T9" fmla="*/ 24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3">
                    <a:moveTo>
                      <a:pt x="31" y="24"/>
                    </a:moveTo>
                    <a:cubicBezTo>
                      <a:pt x="20" y="20"/>
                      <a:pt x="10" y="13"/>
                      <a:pt x="10" y="13"/>
                    </a:cubicBezTo>
                    <a:cubicBezTo>
                      <a:pt x="18" y="18"/>
                      <a:pt x="26" y="21"/>
                      <a:pt x="31" y="23"/>
                    </a:cubicBezTo>
                    <a:cubicBezTo>
                      <a:pt x="26" y="0"/>
                      <a:pt x="0" y="7"/>
                      <a:pt x="0" y="7"/>
                    </a:cubicBezTo>
                    <a:cubicBezTo>
                      <a:pt x="7" y="33"/>
                      <a:pt x="28" y="25"/>
                      <a:pt x="31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2" name="Freeform 3761"/>
              <p:cNvSpPr/>
              <p:nvPr/>
            </p:nvSpPr>
            <p:spPr bwMode="auto">
              <a:xfrm>
                <a:off x="1112838" y="2286000"/>
                <a:ext cx="88900" cy="95250"/>
              </a:xfrm>
              <a:custGeom>
                <a:avLst/>
                <a:gdLst>
                  <a:gd name="T0" fmla="*/ 28 w 28"/>
                  <a:gd name="T1" fmla="*/ 24 h 30"/>
                  <a:gd name="T2" fmla="*/ 10 w 28"/>
                  <a:gd name="T3" fmla="*/ 10 h 30"/>
                  <a:gd name="T4" fmla="*/ 28 w 28"/>
                  <a:gd name="T5" fmla="*/ 23 h 30"/>
                  <a:gd name="T6" fmla="*/ 0 w 28"/>
                  <a:gd name="T7" fmla="*/ 3 h 30"/>
                  <a:gd name="T8" fmla="*/ 28 w 28"/>
                  <a:gd name="T9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24"/>
                    </a:moveTo>
                    <a:cubicBezTo>
                      <a:pt x="18" y="19"/>
                      <a:pt x="10" y="10"/>
                      <a:pt x="10" y="10"/>
                    </a:cubicBezTo>
                    <a:cubicBezTo>
                      <a:pt x="16" y="17"/>
                      <a:pt x="24" y="21"/>
                      <a:pt x="28" y="23"/>
                    </a:cubicBezTo>
                    <a:cubicBezTo>
                      <a:pt x="26" y="0"/>
                      <a:pt x="0" y="3"/>
                      <a:pt x="0" y="3"/>
                    </a:cubicBezTo>
                    <a:cubicBezTo>
                      <a:pt x="3" y="30"/>
                      <a:pt x="25" y="25"/>
                      <a:pt x="2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3" name="Freeform 3762"/>
              <p:cNvSpPr/>
              <p:nvPr/>
            </p:nvSpPr>
            <p:spPr bwMode="auto">
              <a:xfrm>
                <a:off x="1090613" y="2181225"/>
                <a:ext cx="95250" cy="88900"/>
              </a:xfrm>
              <a:custGeom>
                <a:avLst/>
                <a:gdLst>
                  <a:gd name="T0" fmla="*/ 25 w 30"/>
                  <a:gd name="T1" fmla="*/ 28 h 28"/>
                  <a:gd name="T2" fmla="*/ 11 w 30"/>
                  <a:gd name="T3" fmla="*/ 9 h 28"/>
                  <a:gd name="T4" fmla="*/ 26 w 30"/>
                  <a:gd name="T5" fmla="*/ 27 h 28"/>
                  <a:gd name="T6" fmla="*/ 4 w 30"/>
                  <a:gd name="T7" fmla="*/ 0 h 28"/>
                  <a:gd name="T8" fmla="*/ 25 w 30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25" y="28"/>
                    </a:moveTo>
                    <a:cubicBezTo>
                      <a:pt x="17" y="20"/>
                      <a:pt x="11" y="9"/>
                      <a:pt x="11" y="9"/>
                    </a:cubicBezTo>
                    <a:cubicBezTo>
                      <a:pt x="16" y="18"/>
                      <a:pt x="22" y="24"/>
                      <a:pt x="26" y="27"/>
                    </a:cubicBezTo>
                    <a:cubicBezTo>
                      <a:pt x="30" y="4"/>
                      <a:pt x="4" y="0"/>
                      <a:pt x="4" y="0"/>
                    </a:cubicBezTo>
                    <a:cubicBezTo>
                      <a:pt x="0" y="27"/>
                      <a:pt x="22" y="28"/>
                      <a:pt x="25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4" name="Freeform 3763"/>
              <p:cNvSpPr/>
              <p:nvPr/>
            </p:nvSpPr>
            <p:spPr bwMode="auto">
              <a:xfrm>
                <a:off x="1096963" y="2070100"/>
                <a:ext cx="104775" cy="95250"/>
              </a:xfrm>
              <a:custGeom>
                <a:avLst/>
                <a:gdLst>
                  <a:gd name="T0" fmla="*/ 25 w 33"/>
                  <a:gd name="T1" fmla="*/ 30 h 30"/>
                  <a:gd name="T2" fmla="*/ 13 w 33"/>
                  <a:gd name="T3" fmla="*/ 10 h 30"/>
                  <a:gd name="T4" fmla="*/ 26 w 33"/>
                  <a:gd name="T5" fmla="*/ 29 h 30"/>
                  <a:gd name="T6" fmla="*/ 8 w 33"/>
                  <a:gd name="T7" fmla="*/ 0 h 30"/>
                  <a:gd name="T8" fmla="*/ 25 w 33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0">
                    <a:moveTo>
                      <a:pt x="25" y="30"/>
                    </a:moveTo>
                    <a:cubicBezTo>
                      <a:pt x="18" y="22"/>
                      <a:pt x="13" y="10"/>
                      <a:pt x="13" y="10"/>
                    </a:cubicBezTo>
                    <a:cubicBezTo>
                      <a:pt x="17" y="19"/>
                      <a:pt x="23" y="26"/>
                      <a:pt x="26" y="29"/>
                    </a:cubicBezTo>
                    <a:cubicBezTo>
                      <a:pt x="33" y="7"/>
                      <a:pt x="8" y="0"/>
                      <a:pt x="8" y="0"/>
                    </a:cubicBezTo>
                    <a:cubicBezTo>
                      <a:pt x="0" y="26"/>
                      <a:pt x="23" y="30"/>
                      <a:pt x="25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156" name="Rectangle 24"/>
          <p:cNvSpPr>
            <a:spLocks noChangeArrowheads="1"/>
          </p:cNvSpPr>
          <p:nvPr/>
        </p:nvSpPr>
        <p:spPr bwMode="auto">
          <a:xfrm>
            <a:off x="7017283" y="1565005"/>
            <a:ext cx="724395" cy="69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en-US" altLang="zh-CN" sz="3735" b="1" dirty="0" smtClean="0">
                <a:solidFill>
                  <a:schemeClr val="bg1"/>
                </a:solidFill>
              </a:rPr>
              <a:t>5</a:t>
            </a:r>
            <a:endParaRPr lang="en-US" altLang="zh-CN" sz="2665" dirty="0" smtClean="0">
              <a:solidFill>
                <a:schemeClr val="bg1"/>
              </a:solidFill>
            </a:endParaRPr>
          </a:p>
        </p:txBody>
      </p:sp>
      <p:sp>
        <p:nvSpPr>
          <p:cNvPr id="157" name="Rectangle 24"/>
          <p:cNvSpPr>
            <a:spLocks noChangeArrowheads="1"/>
          </p:cNvSpPr>
          <p:nvPr/>
        </p:nvSpPr>
        <p:spPr bwMode="auto">
          <a:xfrm>
            <a:off x="6609983" y="3137299"/>
            <a:ext cx="1672341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五年规划</a:t>
            </a:r>
            <a:endParaRPr lang="zh-CN" altLang="en-US" sz="20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直接连接符 157"/>
          <p:cNvCxnSpPr/>
          <p:nvPr/>
        </p:nvCxnSpPr>
        <p:spPr>
          <a:xfrm>
            <a:off x="6609983" y="3506608"/>
            <a:ext cx="167234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6241330" y="3579759"/>
            <a:ext cx="2409035" cy="144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工作能力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技术能力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职位追求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个人未来规划</a:t>
            </a:r>
            <a:endParaRPr lang="zh-CN" altLang="en-US" b="1" dirty="0" smtClean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6" presetClass="entr" presetSubtype="37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120" grpId="0"/>
      <p:bldP spid="121" grpId="0"/>
      <p:bldP spid="122" grpId="0"/>
      <p:bldP spid="156" grpId="0"/>
      <p:bldP spid="157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1775" y="630555"/>
            <a:ext cx="216597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职业规划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2907488" y="95642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</a:t>
            </a:r>
            <a:r>
              <a:rPr lang="en-US" sz="2400" dirty="0" smtClean="0">
                <a:solidFill>
                  <a:schemeClr val="bg1"/>
                </a:solidFill>
              </a:rPr>
              <a:t>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2977133" y="164021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3617117" y="116815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2843843" y="88645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3828684" y="155192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2629333" y="88645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10" y="1360805"/>
            <a:ext cx="2910840" cy="3638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03520" y="886460"/>
            <a:ext cx="422910" cy="644525"/>
          </a:xfrm>
          <a:prstGeom prst="rect">
            <a:avLst/>
          </a:prstGeom>
        </p:spPr>
      </p:pic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4059555" y="785495"/>
            <a:ext cx="5384800" cy="403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sz="25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问：</a:t>
            </a:r>
            <a:endParaRPr lang="zh-CN" altLang="en-US" sz="25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、近期的规划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、未来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年的职业规划？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、未来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年的职业规划？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、对自己未来的发展方向与目标？</a:t>
            </a:r>
            <a:endParaRPr lang="zh-CN" alt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、希望自己的技术达到什么水平</a:t>
            </a:r>
            <a:endParaRPr 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5" presetClass="emph" presetSubtype="0" repeatCount="3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5" presetClass="emph" presetSubtype="0" repeatCount="3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repeatCount="3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repeatCount="3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5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24485" y="520700"/>
            <a:ext cx="163131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职业规划</a:t>
            </a:r>
            <a:r>
              <a:rPr lang="en-US" altLang="zh-CN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话术</a:t>
            </a:r>
            <a:endParaRPr lang="zh-CN" altLang="en-US"/>
          </a:p>
        </p:txBody>
      </p:sp>
      <p:grpSp>
        <p:nvGrpSpPr>
          <p:cNvPr id="4" name="组合 5"/>
          <p:cNvGrpSpPr/>
          <p:nvPr/>
        </p:nvGrpSpPr>
        <p:grpSpPr>
          <a:xfrm>
            <a:off x="120177" y="1554426"/>
            <a:ext cx="2748648" cy="3347709"/>
            <a:chOff x="3421063" y="1130300"/>
            <a:chExt cx="2600325" cy="3167063"/>
          </a:xfrm>
        </p:grpSpPr>
        <p:grpSp>
          <p:nvGrpSpPr>
            <p:cNvPr id="5" name="组合 6"/>
            <p:cNvGrpSpPr/>
            <p:nvPr/>
          </p:nvGrpSpPr>
          <p:grpSpPr>
            <a:xfrm>
              <a:off x="4578350" y="1130300"/>
              <a:ext cx="1219200" cy="2293938"/>
              <a:chOff x="4578350" y="1130300"/>
              <a:chExt cx="1219200" cy="2293938"/>
            </a:xfrm>
          </p:grpSpPr>
          <p:sp>
            <p:nvSpPr>
              <p:cNvPr id="24" name="Freeform 12"/>
              <p:cNvSpPr>
                <a:spLocks noEditPoints="1"/>
              </p:cNvSpPr>
              <p:nvPr/>
            </p:nvSpPr>
            <p:spPr bwMode="auto">
              <a:xfrm>
                <a:off x="4578350" y="1130300"/>
                <a:ext cx="1219200" cy="2293938"/>
              </a:xfrm>
              <a:custGeom>
                <a:avLst/>
                <a:gdLst>
                  <a:gd name="T0" fmla="*/ 768 w 768"/>
                  <a:gd name="T1" fmla="*/ 0 h 1445"/>
                  <a:gd name="T2" fmla="*/ 0 w 768"/>
                  <a:gd name="T3" fmla="*/ 0 h 1445"/>
                  <a:gd name="T4" fmla="*/ 0 w 768"/>
                  <a:gd name="T5" fmla="*/ 892 h 1445"/>
                  <a:gd name="T6" fmla="*/ 283 w 768"/>
                  <a:gd name="T7" fmla="*/ 892 h 1445"/>
                  <a:gd name="T8" fmla="*/ 117 w 768"/>
                  <a:gd name="T9" fmla="*/ 1421 h 1445"/>
                  <a:gd name="T10" fmla="*/ 117 w 768"/>
                  <a:gd name="T11" fmla="*/ 1421 h 1445"/>
                  <a:gd name="T12" fmla="*/ 128 w 768"/>
                  <a:gd name="T13" fmla="*/ 1442 h 1445"/>
                  <a:gd name="T14" fmla="*/ 150 w 768"/>
                  <a:gd name="T15" fmla="*/ 1431 h 1445"/>
                  <a:gd name="T16" fmla="*/ 150 w 768"/>
                  <a:gd name="T17" fmla="*/ 1431 h 1445"/>
                  <a:gd name="T18" fmla="*/ 222 w 768"/>
                  <a:gd name="T19" fmla="*/ 1201 h 1445"/>
                  <a:gd name="T20" fmla="*/ 367 w 768"/>
                  <a:gd name="T21" fmla="*/ 1201 h 1445"/>
                  <a:gd name="T22" fmla="*/ 367 w 768"/>
                  <a:gd name="T23" fmla="*/ 1323 h 1445"/>
                  <a:gd name="T24" fmla="*/ 384 w 768"/>
                  <a:gd name="T25" fmla="*/ 1340 h 1445"/>
                  <a:gd name="T26" fmla="*/ 402 w 768"/>
                  <a:gd name="T27" fmla="*/ 1323 h 1445"/>
                  <a:gd name="T28" fmla="*/ 402 w 768"/>
                  <a:gd name="T29" fmla="*/ 1201 h 1445"/>
                  <a:gd name="T30" fmla="*/ 546 w 768"/>
                  <a:gd name="T31" fmla="*/ 1201 h 1445"/>
                  <a:gd name="T32" fmla="*/ 618 w 768"/>
                  <a:gd name="T33" fmla="*/ 1431 h 1445"/>
                  <a:gd name="T34" fmla="*/ 618 w 768"/>
                  <a:gd name="T35" fmla="*/ 1431 h 1445"/>
                  <a:gd name="T36" fmla="*/ 640 w 768"/>
                  <a:gd name="T37" fmla="*/ 1442 h 1445"/>
                  <a:gd name="T38" fmla="*/ 652 w 768"/>
                  <a:gd name="T39" fmla="*/ 1421 h 1445"/>
                  <a:gd name="T40" fmla="*/ 652 w 768"/>
                  <a:gd name="T41" fmla="*/ 1421 h 1445"/>
                  <a:gd name="T42" fmla="*/ 486 w 768"/>
                  <a:gd name="T43" fmla="*/ 892 h 1445"/>
                  <a:gd name="T44" fmla="*/ 768 w 768"/>
                  <a:gd name="T45" fmla="*/ 892 h 1445"/>
                  <a:gd name="T46" fmla="*/ 768 w 768"/>
                  <a:gd name="T47" fmla="*/ 0 h 1445"/>
                  <a:gd name="T48" fmla="*/ 233 w 768"/>
                  <a:gd name="T49" fmla="*/ 1167 h 1445"/>
                  <a:gd name="T50" fmla="*/ 319 w 768"/>
                  <a:gd name="T51" fmla="*/ 892 h 1445"/>
                  <a:gd name="T52" fmla="*/ 367 w 768"/>
                  <a:gd name="T53" fmla="*/ 892 h 1445"/>
                  <a:gd name="T54" fmla="*/ 367 w 768"/>
                  <a:gd name="T55" fmla="*/ 1167 h 1445"/>
                  <a:gd name="T56" fmla="*/ 233 w 768"/>
                  <a:gd name="T57" fmla="*/ 1167 h 1445"/>
                  <a:gd name="T58" fmla="*/ 536 w 768"/>
                  <a:gd name="T59" fmla="*/ 1167 h 1445"/>
                  <a:gd name="T60" fmla="*/ 402 w 768"/>
                  <a:gd name="T61" fmla="*/ 1167 h 1445"/>
                  <a:gd name="T62" fmla="*/ 402 w 768"/>
                  <a:gd name="T63" fmla="*/ 892 h 1445"/>
                  <a:gd name="T64" fmla="*/ 449 w 768"/>
                  <a:gd name="T65" fmla="*/ 892 h 1445"/>
                  <a:gd name="T66" fmla="*/ 536 w 768"/>
                  <a:gd name="T67" fmla="*/ 1167 h 1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8" h="1445">
                    <a:moveTo>
                      <a:pt x="76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92"/>
                      <a:pt x="0" y="892"/>
                      <a:pt x="0" y="892"/>
                    </a:cubicBezTo>
                    <a:cubicBezTo>
                      <a:pt x="283" y="892"/>
                      <a:pt x="283" y="892"/>
                      <a:pt x="283" y="892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4" y="1430"/>
                      <a:pt x="119" y="1440"/>
                      <a:pt x="128" y="1442"/>
                    </a:cubicBezTo>
                    <a:cubicBezTo>
                      <a:pt x="138" y="1445"/>
                      <a:pt x="147" y="1440"/>
                      <a:pt x="150" y="1431"/>
                    </a:cubicBezTo>
                    <a:cubicBezTo>
                      <a:pt x="150" y="1431"/>
                      <a:pt x="150" y="1431"/>
                      <a:pt x="150" y="1431"/>
                    </a:cubicBezTo>
                    <a:cubicBezTo>
                      <a:pt x="222" y="1201"/>
                      <a:pt x="222" y="1201"/>
                      <a:pt x="222" y="1201"/>
                    </a:cubicBezTo>
                    <a:cubicBezTo>
                      <a:pt x="367" y="1201"/>
                      <a:pt x="367" y="1201"/>
                      <a:pt x="367" y="1201"/>
                    </a:cubicBezTo>
                    <a:cubicBezTo>
                      <a:pt x="367" y="1323"/>
                      <a:pt x="367" y="1323"/>
                      <a:pt x="367" y="1323"/>
                    </a:cubicBezTo>
                    <a:cubicBezTo>
                      <a:pt x="367" y="1332"/>
                      <a:pt x="375" y="1340"/>
                      <a:pt x="384" y="1340"/>
                    </a:cubicBezTo>
                    <a:cubicBezTo>
                      <a:pt x="394" y="1340"/>
                      <a:pt x="402" y="1332"/>
                      <a:pt x="402" y="1323"/>
                    </a:cubicBezTo>
                    <a:cubicBezTo>
                      <a:pt x="402" y="1201"/>
                      <a:pt x="402" y="1201"/>
                      <a:pt x="402" y="1201"/>
                    </a:cubicBezTo>
                    <a:cubicBezTo>
                      <a:pt x="546" y="1201"/>
                      <a:pt x="546" y="1201"/>
                      <a:pt x="546" y="120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21" y="1440"/>
                      <a:pt x="631" y="1445"/>
                      <a:pt x="640" y="1442"/>
                    </a:cubicBezTo>
                    <a:cubicBezTo>
                      <a:pt x="649" y="1440"/>
                      <a:pt x="654" y="1430"/>
                      <a:pt x="652" y="1421"/>
                    </a:cubicBezTo>
                    <a:cubicBezTo>
                      <a:pt x="652" y="1421"/>
                      <a:pt x="652" y="1421"/>
                      <a:pt x="652" y="1421"/>
                    </a:cubicBezTo>
                    <a:cubicBezTo>
                      <a:pt x="486" y="892"/>
                      <a:pt x="486" y="892"/>
                      <a:pt x="486" y="892"/>
                    </a:cubicBezTo>
                    <a:cubicBezTo>
                      <a:pt x="768" y="892"/>
                      <a:pt x="768" y="892"/>
                      <a:pt x="768" y="892"/>
                    </a:cubicBezTo>
                    <a:lnTo>
                      <a:pt x="768" y="0"/>
                    </a:lnTo>
                    <a:close/>
                    <a:moveTo>
                      <a:pt x="233" y="1167"/>
                    </a:moveTo>
                    <a:cubicBezTo>
                      <a:pt x="319" y="892"/>
                      <a:pt x="319" y="892"/>
                      <a:pt x="319" y="892"/>
                    </a:cubicBezTo>
                    <a:cubicBezTo>
                      <a:pt x="367" y="892"/>
                      <a:pt x="367" y="892"/>
                      <a:pt x="367" y="892"/>
                    </a:cubicBezTo>
                    <a:cubicBezTo>
                      <a:pt x="367" y="1167"/>
                      <a:pt x="367" y="1167"/>
                      <a:pt x="367" y="1167"/>
                    </a:cubicBezTo>
                    <a:lnTo>
                      <a:pt x="233" y="1167"/>
                    </a:lnTo>
                    <a:close/>
                    <a:moveTo>
                      <a:pt x="536" y="1167"/>
                    </a:moveTo>
                    <a:cubicBezTo>
                      <a:pt x="402" y="1167"/>
                      <a:pt x="402" y="1167"/>
                      <a:pt x="402" y="1167"/>
                    </a:cubicBezTo>
                    <a:cubicBezTo>
                      <a:pt x="402" y="892"/>
                      <a:pt x="402" y="892"/>
                      <a:pt x="402" y="892"/>
                    </a:cubicBezTo>
                    <a:cubicBezTo>
                      <a:pt x="449" y="892"/>
                      <a:pt x="449" y="892"/>
                      <a:pt x="449" y="892"/>
                    </a:cubicBezTo>
                    <a:lnTo>
                      <a:pt x="536" y="116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4638675" y="1200150"/>
                <a:ext cx="1098550" cy="127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4686300" y="1244600"/>
                <a:ext cx="1004888" cy="8731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Rectangle 15"/>
              <p:cNvSpPr>
                <a:spLocks noChangeArrowheads="1"/>
              </p:cNvSpPr>
              <p:nvPr/>
            </p:nvSpPr>
            <p:spPr bwMode="auto">
              <a:xfrm>
                <a:off x="4686300" y="1371600"/>
                <a:ext cx="1004888" cy="3111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Rectangle 16"/>
              <p:cNvSpPr>
                <a:spLocks noChangeArrowheads="1"/>
              </p:cNvSpPr>
              <p:nvPr/>
            </p:nvSpPr>
            <p:spPr bwMode="auto">
              <a:xfrm>
                <a:off x="4686300" y="1714500"/>
                <a:ext cx="641350" cy="719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5370513" y="1714500"/>
                <a:ext cx="320675" cy="7191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3711575" y="3378200"/>
              <a:ext cx="2019300" cy="3206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6" name="组合 8"/>
            <p:cNvGrpSpPr/>
            <p:nvPr/>
          </p:nvGrpSpPr>
          <p:grpSpPr>
            <a:xfrm>
              <a:off x="3638550" y="1317625"/>
              <a:ext cx="1285875" cy="2233613"/>
              <a:chOff x="3638550" y="1317625"/>
              <a:chExt cx="1285875" cy="2233613"/>
            </a:xfrm>
            <a:solidFill>
              <a:schemeClr val="accent2"/>
            </a:solidFill>
          </p:grpSpPr>
          <p:sp>
            <p:nvSpPr>
              <p:cNvPr id="22" name="Oval 19"/>
              <p:cNvSpPr>
                <a:spLocks noChangeArrowheads="1"/>
              </p:cNvSpPr>
              <p:nvPr/>
            </p:nvSpPr>
            <p:spPr bwMode="auto">
              <a:xfrm>
                <a:off x="3890963" y="1317625"/>
                <a:ext cx="342900" cy="3413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>
                <a:off x="3638550" y="1698625"/>
                <a:ext cx="1285875" cy="1852613"/>
              </a:xfrm>
              <a:custGeom>
                <a:avLst/>
                <a:gdLst>
                  <a:gd name="T0" fmla="*/ 764 w 810"/>
                  <a:gd name="T1" fmla="*/ 0 h 1167"/>
                  <a:gd name="T2" fmla="*/ 403 w 810"/>
                  <a:gd name="T3" fmla="*/ 0 h 1167"/>
                  <a:gd name="T4" fmla="*/ 392 w 810"/>
                  <a:gd name="T5" fmla="*/ 0 h 1167"/>
                  <a:gd name="T6" fmla="*/ 345 w 810"/>
                  <a:gd name="T7" fmla="*/ 0 h 1167"/>
                  <a:gd name="T8" fmla="*/ 309 w 810"/>
                  <a:gd name="T9" fmla="*/ 173 h 1167"/>
                  <a:gd name="T10" fmla="*/ 278 w 810"/>
                  <a:gd name="T11" fmla="*/ 77 h 1167"/>
                  <a:gd name="T12" fmla="*/ 295 w 810"/>
                  <a:gd name="T13" fmla="*/ 54 h 1167"/>
                  <a:gd name="T14" fmla="*/ 267 w 810"/>
                  <a:gd name="T15" fmla="*/ 23 h 1167"/>
                  <a:gd name="T16" fmla="*/ 237 w 810"/>
                  <a:gd name="T17" fmla="*/ 52 h 1167"/>
                  <a:gd name="T18" fmla="*/ 255 w 810"/>
                  <a:gd name="T19" fmla="*/ 77 h 1167"/>
                  <a:gd name="T20" fmla="*/ 229 w 810"/>
                  <a:gd name="T21" fmla="*/ 173 h 1167"/>
                  <a:gd name="T22" fmla="*/ 188 w 810"/>
                  <a:gd name="T23" fmla="*/ 0 h 1167"/>
                  <a:gd name="T24" fmla="*/ 132 w 810"/>
                  <a:gd name="T25" fmla="*/ 0 h 1167"/>
                  <a:gd name="T26" fmla="*/ 96 w 810"/>
                  <a:gd name="T27" fmla="*/ 0 h 1167"/>
                  <a:gd name="T28" fmla="*/ 0 w 810"/>
                  <a:gd name="T29" fmla="*/ 107 h 1167"/>
                  <a:gd name="T30" fmla="*/ 0 w 810"/>
                  <a:gd name="T31" fmla="*/ 107 h 1167"/>
                  <a:gd name="T32" fmla="*/ 0 w 810"/>
                  <a:gd name="T33" fmla="*/ 548 h 1167"/>
                  <a:gd name="T34" fmla="*/ 0 w 810"/>
                  <a:gd name="T35" fmla="*/ 548 h 1167"/>
                  <a:gd name="T36" fmla="*/ 0 w 810"/>
                  <a:gd name="T37" fmla="*/ 548 h 1167"/>
                  <a:gd name="T38" fmla="*/ 46 w 810"/>
                  <a:gd name="T39" fmla="*/ 594 h 1167"/>
                  <a:gd name="T40" fmla="*/ 93 w 810"/>
                  <a:gd name="T41" fmla="*/ 548 h 1167"/>
                  <a:gd name="T42" fmla="*/ 93 w 810"/>
                  <a:gd name="T43" fmla="*/ 548 h 1167"/>
                  <a:gd name="T44" fmla="*/ 93 w 810"/>
                  <a:gd name="T45" fmla="*/ 183 h 1167"/>
                  <a:gd name="T46" fmla="*/ 132 w 810"/>
                  <a:gd name="T47" fmla="*/ 183 h 1167"/>
                  <a:gd name="T48" fmla="*/ 132 w 810"/>
                  <a:gd name="T49" fmla="*/ 567 h 1167"/>
                  <a:gd name="T50" fmla="*/ 132 w 810"/>
                  <a:gd name="T51" fmla="*/ 1111 h 1167"/>
                  <a:gd name="T52" fmla="*/ 189 w 810"/>
                  <a:gd name="T53" fmla="*/ 1167 h 1167"/>
                  <a:gd name="T54" fmla="*/ 245 w 810"/>
                  <a:gd name="T55" fmla="*/ 1111 h 1167"/>
                  <a:gd name="T56" fmla="*/ 245 w 810"/>
                  <a:gd name="T57" fmla="*/ 567 h 1167"/>
                  <a:gd name="T58" fmla="*/ 289 w 810"/>
                  <a:gd name="T59" fmla="*/ 567 h 1167"/>
                  <a:gd name="T60" fmla="*/ 289 w 810"/>
                  <a:gd name="T61" fmla="*/ 1111 h 1167"/>
                  <a:gd name="T62" fmla="*/ 346 w 810"/>
                  <a:gd name="T63" fmla="*/ 1167 h 1167"/>
                  <a:gd name="T64" fmla="*/ 403 w 810"/>
                  <a:gd name="T65" fmla="*/ 1111 h 1167"/>
                  <a:gd name="T66" fmla="*/ 403 w 810"/>
                  <a:gd name="T67" fmla="*/ 627 h 1167"/>
                  <a:gd name="T68" fmla="*/ 403 w 810"/>
                  <a:gd name="T69" fmla="*/ 567 h 1167"/>
                  <a:gd name="T70" fmla="*/ 403 w 810"/>
                  <a:gd name="T71" fmla="*/ 183 h 1167"/>
                  <a:gd name="T72" fmla="*/ 403 w 810"/>
                  <a:gd name="T73" fmla="*/ 93 h 1167"/>
                  <a:gd name="T74" fmla="*/ 764 w 810"/>
                  <a:gd name="T75" fmla="*/ 93 h 1167"/>
                  <a:gd name="T76" fmla="*/ 810 w 810"/>
                  <a:gd name="T77" fmla="*/ 47 h 1167"/>
                  <a:gd name="T78" fmla="*/ 764 w 810"/>
                  <a:gd name="T79" fmla="*/ 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10" h="1167">
                    <a:moveTo>
                      <a:pt x="764" y="0"/>
                    </a:moveTo>
                    <a:cubicBezTo>
                      <a:pt x="403" y="0"/>
                      <a:pt x="403" y="0"/>
                      <a:pt x="403" y="0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333" y="137"/>
                      <a:pt x="309" y="173"/>
                      <a:pt x="309" y="173"/>
                    </a:cubicBezTo>
                    <a:cubicBezTo>
                      <a:pt x="278" y="77"/>
                      <a:pt x="278" y="77"/>
                      <a:pt x="278" y="77"/>
                    </a:cubicBezTo>
                    <a:cubicBezTo>
                      <a:pt x="295" y="54"/>
                      <a:pt x="295" y="54"/>
                      <a:pt x="295" y="54"/>
                    </a:cubicBezTo>
                    <a:cubicBezTo>
                      <a:pt x="267" y="23"/>
                      <a:pt x="267" y="23"/>
                      <a:pt x="267" y="23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55" y="77"/>
                      <a:pt x="255" y="77"/>
                      <a:pt x="255" y="77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05" y="147"/>
                      <a:pt x="192" y="44"/>
                      <a:pt x="18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50" y="0"/>
                      <a:pt x="0" y="29"/>
                      <a:pt x="0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73"/>
                      <a:pt x="21" y="594"/>
                      <a:pt x="46" y="594"/>
                    </a:cubicBezTo>
                    <a:cubicBezTo>
                      <a:pt x="72" y="594"/>
                      <a:pt x="93" y="573"/>
                      <a:pt x="93" y="548"/>
                    </a:cubicBezTo>
                    <a:cubicBezTo>
                      <a:pt x="93" y="548"/>
                      <a:pt x="93" y="548"/>
                      <a:pt x="93" y="548"/>
                    </a:cubicBezTo>
                    <a:cubicBezTo>
                      <a:pt x="93" y="183"/>
                      <a:pt x="93" y="183"/>
                      <a:pt x="93" y="183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132" y="567"/>
                      <a:pt x="132" y="567"/>
                      <a:pt x="132" y="567"/>
                    </a:cubicBezTo>
                    <a:cubicBezTo>
                      <a:pt x="132" y="1111"/>
                      <a:pt x="132" y="1111"/>
                      <a:pt x="132" y="1111"/>
                    </a:cubicBezTo>
                    <a:cubicBezTo>
                      <a:pt x="132" y="1142"/>
                      <a:pt x="157" y="1167"/>
                      <a:pt x="189" y="1167"/>
                    </a:cubicBezTo>
                    <a:cubicBezTo>
                      <a:pt x="220" y="1167"/>
                      <a:pt x="245" y="1142"/>
                      <a:pt x="245" y="1111"/>
                    </a:cubicBezTo>
                    <a:cubicBezTo>
                      <a:pt x="245" y="567"/>
                      <a:pt x="245" y="567"/>
                      <a:pt x="245" y="567"/>
                    </a:cubicBezTo>
                    <a:cubicBezTo>
                      <a:pt x="289" y="567"/>
                      <a:pt x="289" y="567"/>
                      <a:pt x="289" y="567"/>
                    </a:cubicBezTo>
                    <a:cubicBezTo>
                      <a:pt x="289" y="1111"/>
                      <a:pt x="289" y="1111"/>
                      <a:pt x="289" y="1111"/>
                    </a:cubicBezTo>
                    <a:cubicBezTo>
                      <a:pt x="289" y="1142"/>
                      <a:pt x="315" y="1167"/>
                      <a:pt x="346" y="1167"/>
                    </a:cubicBezTo>
                    <a:cubicBezTo>
                      <a:pt x="377" y="1167"/>
                      <a:pt x="403" y="1142"/>
                      <a:pt x="403" y="1111"/>
                    </a:cubicBezTo>
                    <a:cubicBezTo>
                      <a:pt x="403" y="627"/>
                      <a:pt x="403" y="627"/>
                      <a:pt x="403" y="627"/>
                    </a:cubicBezTo>
                    <a:cubicBezTo>
                      <a:pt x="403" y="567"/>
                      <a:pt x="403" y="567"/>
                      <a:pt x="403" y="567"/>
                    </a:cubicBezTo>
                    <a:cubicBezTo>
                      <a:pt x="403" y="183"/>
                      <a:pt x="403" y="183"/>
                      <a:pt x="403" y="183"/>
                    </a:cubicBezTo>
                    <a:cubicBezTo>
                      <a:pt x="403" y="93"/>
                      <a:pt x="403" y="93"/>
                      <a:pt x="403" y="93"/>
                    </a:cubicBezTo>
                    <a:cubicBezTo>
                      <a:pt x="764" y="93"/>
                      <a:pt x="764" y="93"/>
                      <a:pt x="764" y="93"/>
                    </a:cubicBezTo>
                    <a:cubicBezTo>
                      <a:pt x="789" y="93"/>
                      <a:pt x="810" y="72"/>
                      <a:pt x="810" y="47"/>
                    </a:cubicBezTo>
                    <a:cubicBezTo>
                      <a:pt x="810" y="21"/>
                      <a:pt x="789" y="0"/>
                      <a:pt x="7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7" name="组合 9"/>
            <p:cNvGrpSpPr/>
            <p:nvPr/>
          </p:nvGrpSpPr>
          <p:grpSpPr>
            <a:xfrm>
              <a:off x="3421063" y="3573463"/>
              <a:ext cx="568325" cy="723900"/>
              <a:chOff x="3421063" y="3573463"/>
              <a:chExt cx="568325" cy="723900"/>
            </a:xfrm>
            <a:solidFill>
              <a:schemeClr val="accent1"/>
            </a:solidFill>
          </p:grpSpPr>
          <p:sp>
            <p:nvSpPr>
              <p:cNvPr id="20" name="Oval 21"/>
              <p:cNvSpPr>
                <a:spLocks noChangeArrowheads="1"/>
              </p:cNvSpPr>
              <p:nvPr/>
            </p:nvSpPr>
            <p:spPr bwMode="auto">
              <a:xfrm>
                <a:off x="3568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22"/>
              <p:cNvSpPr/>
              <p:nvPr/>
            </p:nvSpPr>
            <p:spPr bwMode="auto">
              <a:xfrm>
                <a:off x="3421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9" name="组合 10"/>
            <p:cNvGrpSpPr/>
            <p:nvPr/>
          </p:nvGrpSpPr>
          <p:grpSpPr>
            <a:xfrm>
              <a:off x="4098925" y="3573463"/>
              <a:ext cx="566738" cy="723900"/>
              <a:chOff x="4098925" y="3573463"/>
              <a:chExt cx="566738" cy="723900"/>
            </a:xfrm>
            <a:solidFill>
              <a:schemeClr val="accent1"/>
            </a:solidFill>
          </p:grpSpPr>
          <p:sp>
            <p:nvSpPr>
              <p:cNvPr id="18" name="Oval 23"/>
              <p:cNvSpPr>
                <a:spLocks noChangeArrowheads="1"/>
              </p:cNvSpPr>
              <p:nvPr/>
            </p:nvSpPr>
            <p:spPr bwMode="auto">
              <a:xfrm>
                <a:off x="4246563" y="3573463"/>
                <a:ext cx="276225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4"/>
              <p:cNvSpPr/>
              <p:nvPr/>
            </p:nvSpPr>
            <p:spPr bwMode="auto">
              <a:xfrm>
                <a:off x="4098925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3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0" name="组合 11"/>
            <p:cNvGrpSpPr/>
            <p:nvPr/>
          </p:nvGrpSpPr>
          <p:grpSpPr>
            <a:xfrm>
              <a:off x="4776788" y="3573463"/>
              <a:ext cx="566738" cy="723900"/>
              <a:chOff x="4776788" y="3573463"/>
              <a:chExt cx="566738" cy="723900"/>
            </a:xfrm>
            <a:solidFill>
              <a:schemeClr val="accent1"/>
            </a:solidFill>
          </p:grpSpPr>
          <p:sp>
            <p:nvSpPr>
              <p:cNvPr id="16" name="Oval 25"/>
              <p:cNvSpPr>
                <a:spLocks noChangeArrowheads="1"/>
              </p:cNvSpPr>
              <p:nvPr/>
            </p:nvSpPr>
            <p:spPr bwMode="auto">
              <a:xfrm>
                <a:off x="4922838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4776788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1" y="0"/>
                      <a:pt x="33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2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1" name="组合 12"/>
            <p:cNvGrpSpPr/>
            <p:nvPr/>
          </p:nvGrpSpPr>
          <p:grpSpPr>
            <a:xfrm>
              <a:off x="5453063" y="3573463"/>
              <a:ext cx="568325" cy="723900"/>
              <a:chOff x="5453063" y="3573463"/>
              <a:chExt cx="568325" cy="723900"/>
            </a:xfrm>
            <a:solidFill>
              <a:schemeClr val="accent1"/>
            </a:solidFill>
          </p:grpSpPr>
          <p:sp>
            <p:nvSpPr>
              <p:cNvPr id="14" name="Oval 27"/>
              <p:cNvSpPr>
                <a:spLocks noChangeArrowheads="1"/>
              </p:cNvSpPr>
              <p:nvPr/>
            </p:nvSpPr>
            <p:spPr bwMode="auto">
              <a:xfrm>
                <a:off x="5600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5" name="Freeform 28"/>
              <p:cNvSpPr/>
              <p:nvPr/>
            </p:nvSpPr>
            <p:spPr bwMode="auto">
              <a:xfrm>
                <a:off x="5453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3" name="菱形 2"/>
          <p:cNvSpPr/>
          <p:nvPr/>
        </p:nvSpPr>
        <p:spPr>
          <a:xfrm>
            <a:off x="2480768" y="45731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2550413" y="114110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3190397" y="66904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2417123" y="38734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3401964" y="105281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2202613" y="38734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3088005" y="1109134"/>
            <a:ext cx="5624195" cy="390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sz="18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话术：</a:t>
            </a:r>
            <a:endParaRPr lang="zh-CN" altLang="en-US" sz="2000" b="1" dirty="0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algn="l" fontAlgn="auto">
              <a:lnSpc>
                <a:spcPct val="14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近期：会把重点先放在工作上，希望自己工作上稳定，同时也希望能来到咱们这样的公司工作，会快速融入公司了解 所用技术，踏踏实实把工作开展起来。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indent="0" algn="l" fontAlgn="auto">
              <a:lnSpc>
                <a:spcPct val="14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三年：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未来三年，我准备在公司中潜心工作与学习，先把工作做好， 同时让自己技术提升更高的台阶（或具体的技术点），踏踏实实做好技术的同时提高自身的综合素质。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lvl="0" indent="0" algn="l" fontAlgn="auto">
              <a:lnSpc>
                <a:spcPct val="14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五年：希望工作稳定后，通过公司的培养，自身的提升，技术达到高级技术水平，希望自己得到多的发展空间，同时希望自己在北京稳定立足。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1642745"/>
            <a:ext cx="3206115" cy="1536065"/>
          </a:xfrm>
          <a:prstGeom prst="rect">
            <a:avLst/>
          </a:prstGeom>
        </p:spPr>
      </p:pic>
      <p:sp>
        <p:nvSpPr>
          <p:cNvPr id="5126" name="MH_Entry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047021" y="2111177"/>
            <a:ext cx="3259712" cy="496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800" b="1" dirty="0">
                <a:solidFill>
                  <a:schemeClr val="accent5"/>
                </a:solidFill>
                <a:latin typeface="+mn-ea"/>
                <a:ea typeface="+mn-ea"/>
              </a:rPr>
              <a:t>第</a:t>
            </a:r>
            <a:r>
              <a:rPr lang="zh-CN" altLang="en-US" sz="2800" b="1" dirty="0">
                <a:solidFill>
                  <a:schemeClr val="accent5"/>
                </a:solidFill>
                <a:latin typeface="+mn-ea"/>
                <a:ea typeface="+mn-ea"/>
              </a:rPr>
              <a:t>五篇</a:t>
            </a:r>
            <a:r>
              <a:rPr lang="en-US" altLang="zh-CN" sz="2800" b="1" dirty="0">
                <a:solidFill>
                  <a:schemeClr val="accent5"/>
                </a:solidFill>
                <a:latin typeface="+mn-ea"/>
                <a:ea typeface="+mn-ea"/>
              </a:rPr>
              <a:t>：</a:t>
            </a:r>
            <a:r>
              <a:rPr lang="zh-CN" altLang="en-US" sz="2800" b="1" dirty="0">
                <a:latin typeface="+mn-ea"/>
                <a:ea typeface="+mn-ea"/>
              </a:rPr>
              <a:t>反问问题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48" name="MH_Others_10"/>
          <p:cNvSpPr/>
          <p:nvPr>
            <p:custDataLst>
              <p:tags r:id="rId5"/>
            </p:custDataLst>
          </p:nvPr>
        </p:nvSpPr>
        <p:spPr>
          <a:xfrm>
            <a:off x="4676004" y="1218249"/>
            <a:ext cx="1824037" cy="605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高频问题</a:t>
            </a:r>
            <a:endParaRPr lang="zh-CN" altLang="en-US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7645" y="630555"/>
            <a:ext cx="318067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反问问题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问什么呢？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9355" y="113855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你能回答好此问题吗？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480" y="1607185"/>
            <a:ext cx="4940300" cy="3295015"/>
          </a:xfrm>
          <a:prstGeom prst="flowChartAlternateProcess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248137" y="630286"/>
            <a:ext cx="182880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第五篇：</a:t>
            </a:r>
            <a:r>
              <a:rPr lang="zh-CN" altLang="en-US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反问问题</a:t>
            </a:r>
            <a:endParaRPr lang="zh-CN" altLang="en-US" b="1" dirty="0" smtClean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837500" y="1428207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矩形 46"/>
          <p:cNvSpPr/>
          <p:nvPr/>
        </p:nvSpPr>
        <p:spPr>
          <a:xfrm>
            <a:off x="1837500" y="2492494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1938079" y="2596037"/>
            <a:ext cx="374441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回答是否对面试有帮助</a:t>
            </a:r>
            <a:endParaRPr lang="zh-CN" altLang="en-US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837500" y="3555907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1903095" y="3671570"/>
            <a:ext cx="3902075" cy="34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865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掌握些问题的方法，促成面试 </a:t>
            </a:r>
            <a:r>
              <a:rPr lang="en-US" altLang="zh-CN" sz="1865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65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261435" y="1428207"/>
            <a:ext cx="576064" cy="57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01</a:t>
            </a:r>
            <a:endParaRPr lang="zh-CN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1261435" y="2492494"/>
            <a:ext cx="57606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02</a:t>
            </a:r>
            <a:endParaRPr lang="zh-CN" altLang="en-US" sz="2400" dirty="0"/>
          </a:p>
        </p:txBody>
      </p:sp>
      <p:sp>
        <p:nvSpPr>
          <p:cNvPr id="52" name="矩形 51"/>
          <p:cNvSpPr/>
          <p:nvPr/>
        </p:nvSpPr>
        <p:spPr>
          <a:xfrm>
            <a:off x="1261435" y="3555907"/>
            <a:ext cx="576064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03</a:t>
            </a:r>
            <a:endParaRPr lang="zh-CN" altLang="en-US" sz="2400" dirty="0"/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2033270" y="1531408"/>
            <a:ext cx="4219787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了解问题背后的意义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8925" y="520700"/>
            <a:ext cx="278153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反问问题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常见错问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rcRect b="2648"/>
          <a:stretch>
            <a:fillRect/>
          </a:stretch>
        </p:blipFill>
        <p:spPr>
          <a:xfrm>
            <a:off x="102870" y="1206500"/>
            <a:ext cx="2661920" cy="3241040"/>
          </a:xfrm>
          <a:prstGeom prst="rect">
            <a:avLst/>
          </a:prstGeom>
        </p:spPr>
      </p:pic>
      <p:sp>
        <p:nvSpPr>
          <p:cNvPr id="47" name="Freeform 21"/>
          <p:cNvSpPr>
            <a:spLocks noEditPoints="1"/>
          </p:cNvSpPr>
          <p:nvPr/>
        </p:nvSpPr>
        <p:spPr bwMode="auto">
          <a:xfrm>
            <a:off x="3354225" y="3845430"/>
            <a:ext cx="326261" cy="312808"/>
          </a:xfrm>
          <a:custGeom>
            <a:avLst/>
            <a:gdLst>
              <a:gd name="T0" fmla="*/ 74 w 123"/>
              <a:gd name="T1" fmla="*/ 0 h 118"/>
              <a:gd name="T2" fmla="*/ 88 w 123"/>
              <a:gd name="T3" fmla="*/ 14 h 118"/>
              <a:gd name="T4" fmla="*/ 99 w 123"/>
              <a:gd name="T5" fmla="*/ 18 h 118"/>
              <a:gd name="T6" fmla="*/ 123 w 123"/>
              <a:gd name="T7" fmla="*/ 43 h 118"/>
              <a:gd name="T8" fmla="*/ 116 w 123"/>
              <a:gd name="T9" fmla="*/ 111 h 118"/>
              <a:gd name="T10" fmla="*/ 24 w 123"/>
              <a:gd name="T11" fmla="*/ 118 h 118"/>
              <a:gd name="T12" fmla="*/ 7 w 123"/>
              <a:gd name="T13" fmla="*/ 111 h 118"/>
              <a:gd name="T14" fmla="*/ 0 w 123"/>
              <a:gd name="T15" fmla="*/ 43 h 118"/>
              <a:gd name="T16" fmla="*/ 7 w 123"/>
              <a:gd name="T17" fmla="*/ 26 h 118"/>
              <a:gd name="T18" fmla="*/ 24 w 123"/>
              <a:gd name="T19" fmla="*/ 18 h 118"/>
              <a:gd name="T20" fmla="*/ 34 w 123"/>
              <a:gd name="T21" fmla="*/ 14 h 118"/>
              <a:gd name="T22" fmla="*/ 48 w 123"/>
              <a:gd name="T23" fmla="*/ 0 h 118"/>
              <a:gd name="T24" fmla="*/ 86 w 123"/>
              <a:gd name="T25" fmla="*/ 28 h 118"/>
              <a:gd name="T26" fmla="*/ 85 w 123"/>
              <a:gd name="T27" fmla="*/ 28 h 118"/>
              <a:gd name="T28" fmla="*/ 37 w 123"/>
              <a:gd name="T29" fmla="*/ 28 h 118"/>
              <a:gd name="T30" fmla="*/ 14 w 123"/>
              <a:gd name="T31" fmla="*/ 32 h 118"/>
              <a:gd name="T32" fmla="*/ 9 w 123"/>
              <a:gd name="T33" fmla="*/ 43 h 118"/>
              <a:gd name="T34" fmla="*/ 23 w 123"/>
              <a:gd name="T35" fmla="*/ 65 h 118"/>
              <a:gd name="T36" fmla="*/ 26 w 123"/>
              <a:gd name="T37" fmla="*/ 54 h 118"/>
              <a:gd name="T38" fmla="*/ 46 w 123"/>
              <a:gd name="T39" fmla="*/ 54 h 118"/>
              <a:gd name="T40" fmla="*/ 49 w 123"/>
              <a:gd name="T41" fmla="*/ 57 h 118"/>
              <a:gd name="T42" fmla="*/ 74 w 123"/>
              <a:gd name="T43" fmla="*/ 65 h 118"/>
              <a:gd name="T44" fmla="*/ 77 w 123"/>
              <a:gd name="T45" fmla="*/ 54 h 118"/>
              <a:gd name="T46" fmla="*/ 97 w 123"/>
              <a:gd name="T47" fmla="*/ 54 h 118"/>
              <a:gd name="T48" fmla="*/ 100 w 123"/>
              <a:gd name="T49" fmla="*/ 57 h 118"/>
              <a:gd name="T50" fmla="*/ 113 w 123"/>
              <a:gd name="T51" fmla="*/ 65 h 118"/>
              <a:gd name="T52" fmla="*/ 109 w 123"/>
              <a:gd name="T53" fmla="*/ 32 h 118"/>
              <a:gd name="T54" fmla="*/ 86 w 123"/>
              <a:gd name="T55" fmla="*/ 28 h 118"/>
              <a:gd name="T56" fmla="*/ 40 w 123"/>
              <a:gd name="T57" fmla="*/ 18 h 118"/>
              <a:gd name="T58" fmla="*/ 83 w 123"/>
              <a:gd name="T59" fmla="*/ 14 h 118"/>
              <a:gd name="T60" fmla="*/ 74 w 123"/>
              <a:gd name="T61" fmla="*/ 6 h 118"/>
              <a:gd name="T62" fmla="*/ 43 w 123"/>
              <a:gd name="T63" fmla="*/ 8 h 118"/>
              <a:gd name="T64" fmla="*/ 40 w 123"/>
              <a:gd name="T65" fmla="*/ 18 h 118"/>
              <a:gd name="T66" fmla="*/ 9 w 123"/>
              <a:gd name="T67" fmla="*/ 71 h 118"/>
              <a:gd name="T68" fmla="*/ 13 w 123"/>
              <a:gd name="T69" fmla="*/ 104 h 118"/>
              <a:gd name="T70" fmla="*/ 24 w 123"/>
              <a:gd name="T71" fmla="*/ 109 h 118"/>
              <a:gd name="T72" fmla="*/ 109 w 123"/>
              <a:gd name="T73" fmla="*/ 104 h 118"/>
              <a:gd name="T74" fmla="*/ 113 w 123"/>
              <a:gd name="T75" fmla="*/ 71 h 118"/>
              <a:gd name="T76" fmla="*/ 100 w 123"/>
              <a:gd name="T77" fmla="*/ 80 h 118"/>
              <a:gd name="T78" fmla="*/ 97 w 123"/>
              <a:gd name="T79" fmla="*/ 82 h 118"/>
              <a:gd name="T80" fmla="*/ 74 w 123"/>
              <a:gd name="T81" fmla="*/ 80 h 118"/>
              <a:gd name="T82" fmla="*/ 74 w 123"/>
              <a:gd name="T83" fmla="*/ 71 h 118"/>
              <a:gd name="T84" fmla="*/ 49 w 123"/>
              <a:gd name="T85" fmla="*/ 80 h 118"/>
              <a:gd name="T86" fmla="*/ 46 w 123"/>
              <a:gd name="T87" fmla="*/ 82 h 118"/>
              <a:gd name="T88" fmla="*/ 23 w 123"/>
              <a:gd name="T89" fmla="*/ 80 h 118"/>
              <a:gd name="T90" fmla="*/ 23 w 123"/>
              <a:gd name="T91" fmla="*/ 71 h 118"/>
              <a:gd name="T92" fmla="*/ 43 w 123"/>
              <a:gd name="T93" fmla="*/ 60 h 118"/>
              <a:gd name="T94" fmla="*/ 28 w 123"/>
              <a:gd name="T95" fmla="*/ 60 h 118"/>
              <a:gd name="T96" fmla="*/ 28 w 123"/>
              <a:gd name="T97" fmla="*/ 68 h 118"/>
              <a:gd name="T98" fmla="*/ 28 w 123"/>
              <a:gd name="T99" fmla="*/ 77 h 118"/>
              <a:gd name="T100" fmla="*/ 43 w 123"/>
              <a:gd name="T101" fmla="*/ 68 h 118"/>
              <a:gd name="T102" fmla="*/ 43 w 123"/>
              <a:gd name="T103" fmla="*/ 68 h 118"/>
              <a:gd name="T104" fmla="*/ 94 w 123"/>
              <a:gd name="T105" fmla="*/ 60 h 118"/>
              <a:gd name="T106" fmla="*/ 80 w 123"/>
              <a:gd name="T107" fmla="*/ 60 h 118"/>
              <a:gd name="T108" fmla="*/ 80 w 123"/>
              <a:gd name="T109" fmla="*/ 68 h 118"/>
              <a:gd name="T110" fmla="*/ 80 w 123"/>
              <a:gd name="T111" fmla="*/ 77 h 118"/>
              <a:gd name="T112" fmla="*/ 94 w 123"/>
              <a:gd name="T113" fmla="*/ 68 h 118"/>
              <a:gd name="T114" fmla="*/ 94 w 123"/>
              <a:gd name="T115" fmla="*/ 6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3" h="118">
                <a:moveTo>
                  <a:pt x="48" y="0"/>
                </a:moveTo>
                <a:cubicBezTo>
                  <a:pt x="74" y="0"/>
                  <a:pt x="74" y="0"/>
                  <a:pt x="74" y="0"/>
                </a:cubicBezTo>
                <a:cubicBezTo>
                  <a:pt x="78" y="0"/>
                  <a:pt x="82" y="2"/>
                  <a:pt x="84" y="4"/>
                </a:cubicBezTo>
                <a:cubicBezTo>
                  <a:pt x="87" y="7"/>
                  <a:pt x="88" y="10"/>
                  <a:pt x="88" y="14"/>
                </a:cubicBezTo>
                <a:cubicBezTo>
                  <a:pt x="88" y="18"/>
                  <a:pt x="88" y="18"/>
                  <a:pt x="88" y="18"/>
                </a:cubicBezTo>
                <a:cubicBezTo>
                  <a:pt x="99" y="18"/>
                  <a:pt x="99" y="18"/>
                  <a:pt x="99" y="18"/>
                </a:cubicBezTo>
                <a:cubicBezTo>
                  <a:pt x="105" y="18"/>
                  <a:pt x="111" y="21"/>
                  <a:pt x="116" y="26"/>
                </a:cubicBezTo>
                <a:cubicBezTo>
                  <a:pt x="120" y="30"/>
                  <a:pt x="123" y="36"/>
                  <a:pt x="123" y="43"/>
                </a:cubicBezTo>
                <a:cubicBezTo>
                  <a:pt x="123" y="94"/>
                  <a:pt x="123" y="94"/>
                  <a:pt x="123" y="94"/>
                </a:cubicBezTo>
                <a:cubicBezTo>
                  <a:pt x="123" y="101"/>
                  <a:pt x="120" y="107"/>
                  <a:pt x="116" y="111"/>
                </a:cubicBezTo>
                <a:cubicBezTo>
                  <a:pt x="111" y="115"/>
                  <a:pt x="105" y="118"/>
                  <a:pt x="99" y="11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18" y="118"/>
                  <a:pt x="11" y="115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3" y="106"/>
                  <a:pt x="0" y="100"/>
                  <a:pt x="0" y="9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36"/>
                  <a:pt x="3" y="30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11" y="21"/>
                  <a:pt x="18" y="18"/>
                  <a:pt x="2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0"/>
                  <a:pt x="36" y="7"/>
                  <a:pt x="39" y="4"/>
                </a:cubicBezTo>
                <a:cubicBezTo>
                  <a:pt x="41" y="2"/>
                  <a:pt x="44" y="0"/>
                  <a:pt x="48" y="0"/>
                </a:cubicBezTo>
                <a:close/>
                <a:moveTo>
                  <a:pt x="86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0" y="28"/>
                  <a:pt x="16" y="29"/>
                  <a:pt x="14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1" y="35"/>
                  <a:pt x="9" y="39"/>
                  <a:pt x="9" y="43"/>
                </a:cubicBezTo>
                <a:cubicBezTo>
                  <a:pt x="9" y="65"/>
                  <a:pt x="9" y="65"/>
                  <a:pt x="9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5"/>
                  <a:pt x="24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8" y="54"/>
                  <a:pt x="49" y="55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5"/>
                  <a:pt x="49" y="65"/>
                  <a:pt x="49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5"/>
                  <a:pt x="75" y="54"/>
                  <a:pt x="77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5"/>
                  <a:pt x="100" y="57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3" y="39"/>
                  <a:pt x="112" y="35"/>
                  <a:pt x="109" y="32"/>
                </a:cubicBezTo>
                <a:cubicBezTo>
                  <a:pt x="106" y="29"/>
                  <a:pt x="103" y="28"/>
                  <a:pt x="99" y="28"/>
                </a:cubicBezTo>
                <a:cubicBezTo>
                  <a:pt x="86" y="28"/>
                  <a:pt x="86" y="28"/>
                  <a:pt x="86" y="28"/>
                </a:cubicBezTo>
                <a:close/>
                <a:moveTo>
                  <a:pt x="40" y="18"/>
                </a:moveTo>
                <a:cubicBezTo>
                  <a:pt x="40" y="18"/>
                  <a:pt x="40" y="18"/>
                  <a:pt x="40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2"/>
                  <a:pt x="82" y="10"/>
                  <a:pt x="80" y="8"/>
                </a:cubicBezTo>
                <a:cubicBezTo>
                  <a:pt x="79" y="7"/>
                  <a:pt x="77" y="6"/>
                  <a:pt x="74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6" y="6"/>
                  <a:pt x="44" y="7"/>
                  <a:pt x="43" y="8"/>
                </a:cubicBezTo>
                <a:cubicBezTo>
                  <a:pt x="41" y="10"/>
                  <a:pt x="40" y="12"/>
                  <a:pt x="40" y="14"/>
                </a:cubicBezTo>
                <a:cubicBezTo>
                  <a:pt x="40" y="18"/>
                  <a:pt x="40" y="18"/>
                  <a:pt x="40" y="18"/>
                </a:cubicBezTo>
                <a:close/>
                <a:moveTo>
                  <a:pt x="9" y="71"/>
                </a:moveTo>
                <a:cubicBezTo>
                  <a:pt x="9" y="71"/>
                  <a:pt x="9" y="71"/>
                  <a:pt x="9" y="71"/>
                </a:cubicBezTo>
                <a:cubicBezTo>
                  <a:pt x="9" y="94"/>
                  <a:pt x="9" y="94"/>
                  <a:pt x="9" y="94"/>
                </a:cubicBezTo>
                <a:cubicBezTo>
                  <a:pt x="9" y="98"/>
                  <a:pt x="11" y="102"/>
                  <a:pt x="13" y="104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6" y="107"/>
                  <a:pt x="20" y="109"/>
                  <a:pt x="24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103" y="109"/>
                  <a:pt x="106" y="107"/>
                  <a:pt x="109" y="104"/>
                </a:cubicBezTo>
                <a:cubicBezTo>
                  <a:pt x="112" y="102"/>
                  <a:pt x="113" y="98"/>
                  <a:pt x="113" y="9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81"/>
                  <a:pt x="99" y="82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77" y="82"/>
                  <a:pt x="77" y="82"/>
                  <a:pt x="77" y="82"/>
                </a:cubicBezTo>
                <a:cubicBezTo>
                  <a:pt x="75" y="82"/>
                  <a:pt x="74" y="81"/>
                  <a:pt x="74" y="80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1"/>
                  <a:pt x="74" y="71"/>
                  <a:pt x="74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81"/>
                  <a:pt x="48" y="82"/>
                  <a:pt x="46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4" y="82"/>
                  <a:pt x="23" y="81"/>
                  <a:pt x="23" y="80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1"/>
                  <a:pt x="23" y="71"/>
                  <a:pt x="23" y="71"/>
                </a:cubicBezTo>
                <a:cubicBezTo>
                  <a:pt x="9" y="71"/>
                  <a:pt x="9" y="71"/>
                  <a:pt x="9" y="71"/>
                </a:cubicBezTo>
                <a:close/>
                <a:moveTo>
                  <a:pt x="43" y="60"/>
                </a:moveTo>
                <a:cubicBezTo>
                  <a:pt x="43" y="60"/>
                  <a:pt x="43" y="60"/>
                  <a:pt x="4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77"/>
                  <a:pt x="28" y="77"/>
                  <a:pt x="28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0"/>
                  <a:pt x="43" y="60"/>
                  <a:pt x="43" y="60"/>
                </a:cubicBezTo>
                <a:close/>
                <a:moveTo>
                  <a:pt x="94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77"/>
                  <a:pt x="80" y="77"/>
                  <a:pt x="80" y="77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0"/>
                  <a:pt x="94" y="60"/>
                  <a:pt x="94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22"/>
          <p:cNvSpPr>
            <a:spLocks noEditPoints="1"/>
          </p:cNvSpPr>
          <p:nvPr/>
        </p:nvSpPr>
        <p:spPr bwMode="auto">
          <a:xfrm>
            <a:off x="3351927" y="3021493"/>
            <a:ext cx="326261" cy="297109"/>
          </a:xfrm>
          <a:custGeom>
            <a:avLst/>
            <a:gdLst>
              <a:gd name="T0" fmla="*/ 77 w 123"/>
              <a:gd name="T1" fmla="*/ 52 h 112"/>
              <a:gd name="T2" fmla="*/ 81 w 123"/>
              <a:gd name="T3" fmla="*/ 68 h 112"/>
              <a:gd name="T4" fmla="*/ 81 w 123"/>
              <a:gd name="T5" fmla="*/ 76 h 112"/>
              <a:gd name="T6" fmla="*/ 87 w 123"/>
              <a:gd name="T7" fmla="*/ 70 h 112"/>
              <a:gd name="T8" fmla="*/ 81 w 123"/>
              <a:gd name="T9" fmla="*/ 48 h 112"/>
              <a:gd name="T10" fmla="*/ 63 w 123"/>
              <a:gd name="T11" fmla="*/ 45 h 112"/>
              <a:gd name="T12" fmla="*/ 119 w 123"/>
              <a:gd name="T13" fmla="*/ 103 h 112"/>
              <a:gd name="T14" fmla="*/ 115 w 123"/>
              <a:gd name="T15" fmla="*/ 103 h 112"/>
              <a:gd name="T16" fmla="*/ 119 w 123"/>
              <a:gd name="T17" fmla="*/ 29 h 112"/>
              <a:gd name="T18" fmla="*/ 119 w 123"/>
              <a:gd name="T19" fmla="*/ 19 h 112"/>
              <a:gd name="T20" fmla="*/ 74 w 123"/>
              <a:gd name="T21" fmla="*/ 13 h 112"/>
              <a:gd name="T22" fmla="*/ 62 w 123"/>
              <a:gd name="T23" fmla="*/ 0 h 112"/>
              <a:gd name="T24" fmla="*/ 49 w 123"/>
              <a:gd name="T25" fmla="*/ 13 h 112"/>
              <a:gd name="T26" fmla="*/ 5 w 123"/>
              <a:gd name="T27" fmla="*/ 19 h 112"/>
              <a:gd name="T28" fmla="*/ 5 w 123"/>
              <a:gd name="T29" fmla="*/ 29 h 112"/>
              <a:gd name="T30" fmla="*/ 8 w 123"/>
              <a:gd name="T31" fmla="*/ 103 h 112"/>
              <a:gd name="T32" fmla="*/ 0 w 123"/>
              <a:gd name="T33" fmla="*/ 108 h 112"/>
              <a:gd name="T34" fmla="*/ 119 w 123"/>
              <a:gd name="T35" fmla="*/ 112 h 112"/>
              <a:gd name="T36" fmla="*/ 119 w 123"/>
              <a:gd name="T37" fmla="*/ 103 h 112"/>
              <a:gd name="T38" fmla="*/ 57 w 123"/>
              <a:gd name="T39" fmla="*/ 8 h 112"/>
              <a:gd name="T40" fmla="*/ 67 w 123"/>
              <a:gd name="T41" fmla="*/ 8 h 112"/>
              <a:gd name="T42" fmla="*/ 67 w 123"/>
              <a:gd name="T43" fmla="*/ 17 h 112"/>
              <a:gd name="T44" fmla="*/ 62 w 123"/>
              <a:gd name="T45" fmla="*/ 19 h 112"/>
              <a:gd name="T46" fmla="*/ 55 w 123"/>
              <a:gd name="T47" fmla="*/ 13 h 112"/>
              <a:gd name="T48" fmla="*/ 109 w 123"/>
              <a:gd name="T49" fmla="*/ 103 h 112"/>
              <a:gd name="T50" fmla="*/ 14 w 123"/>
              <a:gd name="T51" fmla="*/ 103 h 112"/>
              <a:gd name="T52" fmla="*/ 109 w 123"/>
              <a:gd name="T53" fmla="*/ 29 h 112"/>
              <a:gd name="T54" fmla="*/ 58 w 123"/>
              <a:gd name="T55" fmla="*/ 90 h 112"/>
              <a:gd name="T56" fmla="*/ 69 w 123"/>
              <a:gd name="T57" fmla="*/ 87 h 112"/>
              <a:gd name="T58" fmla="*/ 77 w 123"/>
              <a:gd name="T59" fmla="*/ 79 h 112"/>
              <a:gd name="T60" fmla="*/ 76 w 123"/>
              <a:gd name="T61" fmla="*/ 75 h 112"/>
              <a:gd name="T62" fmla="*/ 61 w 123"/>
              <a:gd name="T63" fmla="*/ 49 h 112"/>
              <a:gd name="T64" fmla="*/ 43 w 123"/>
              <a:gd name="T65" fmla="*/ 52 h 112"/>
              <a:gd name="T66" fmla="*/ 43 w 123"/>
              <a:gd name="T67" fmla="*/ 83 h 112"/>
              <a:gd name="T68" fmla="*/ 47 w 123"/>
              <a:gd name="T69" fmla="*/ 56 h 112"/>
              <a:gd name="T70" fmla="*/ 55 w 123"/>
              <a:gd name="T71" fmla="*/ 52 h 112"/>
              <a:gd name="T72" fmla="*/ 57 w 123"/>
              <a:gd name="T73" fmla="*/ 70 h 112"/>
              <a:gd name="T74" fmla="*/ 66 w 123"/>
              <a:gd name="T75" fmla="*/ 82 h 112"/>
              <a:gd name="T76" fmla="*/ 58 w 123"/>
              <a:gd name="T77" fmla="*/ 84 h 112"/>
              <a:gd name="T78" fmla="*/ 42 w 123"/>
              <a:gd name="T79" fmla="*/ 6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" h="112">
                <a:moveTo>
                  <a:pt x="66" y="48"/>
                </a:moveTo>
                <a:cubicBezTo>
                  <a:pt x="70" y="48"/>
                  <a:pt x="74" y="49"/>
                  <a:pt x="77" y="52"/>
                </a:cubicBezTo>
                <a:cubicBezTo>
                  <a:pt x="80" y="55"/>
                  <a:pt x="82" y="59"/>
                  <a:pt x="82" y="64"/>
                </a:cubicBezTo>
                <a:cubicBezTo>
                  <a:pt x="82" y="65"/>
                  <a:pt x="82" y="67"/>
                  <a:pt x="81" y="68"/>
                </a:cubicBezTo>
                <a:cubicBezTo>
                  <a:pt x="81" y="69"/>
                  <a:pt x="80" y="71"/>
                  <a:pt x="80" y="72"/>
                </a:cubicBezTo>
                <a:cubicBezTo>
                  <a:pt x="79" y="73"/>
                  <a:pt x="79" y="75"/>
                  <a:pt x="81" y="76"/>
                </a:cubicBezTo>
                <a:cubicBezTo>
                  <a:pt x="82" y="77"/>
                  <a:pt x="84" y="76"/>
                  <a:pt x="85" y="75"/>
                </a:cubicBezTo>
                <a:cubicBezTo>
                  <a:pt x="86" y="73"/>
                  <a:pt x="86" y="71"/>
                  <a:pt x="87" y="70"/>
                </a:cubicBezTo>
                <a:cubicBezTo>
                  <a:pt x="87" y="68"/>
                  <a:pt x="87" y="66"/>
                  <a:pt x="87" y="64"/>
                </a:cubicBezTo>
                <a:cubicBezTo>
                  <a:pt x="87" y="58"/>
                  <a:pt x="85" y="52"/>
                  <a:pt x="81" y="48"/>
                </a:cubicBezTo>
                <a:cubicBezTo>
                  <a:pt x="77" y="44"/>
                  <a:pt x="72" y="42"/>
                  <a:pt x="66" y="42"/>
                </a:cubicBezTo>
                <a:cubicBezTo>
                  <a:pt x="64" y="42"/>
                  <a:pt x="63" y="43"/>
                  <a:pt x="63" y="45"/>
                </a:cubicBezTo>
                <a:cubicBezTo>
                  <a:pt x="63" y="46"/>
                  <a:pt x="64" y="48"/>
                  <a:pt x="66" y="48"/>
                </a:cubicBezTo>
                <a:close/>
                <a:moveTo>
                  <a:pt x="119" y="103"/>
                </a:moveTo>
                <a:cubicBezTo>
                  <a:pt x="119" y="103"/>
                  <a:pt x="119" y="103"/>
                  <a:pt x="119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1" y="29"/>
                  <a:pt x="123" y="27"/>
                  <a:pt x="123" y="24"/>
                </a:cubicBezTo>
                <a:cubicBezTo>
                  <a:pt x="123" y="21"/>
                  <a:pt x="121" y="19"/>
                  <a:pt x="119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4" y="17"/>
                  <a:pt x="74" y="15"/>
                  <a:pt x="74" y="13"/>
                </a:cubicBezTo>
                <a:cubicBezTo>
                  <a:pt x="74" y="9"/>
                  <a:pt x="73" y="6"/>
                  <a:pt x="71" y="4"/>
                </a:cubicBezTo>
                <a:cubicBezTo>
                  <a:pt x="68" y="2"/>
                  <a:pt x="65" y="0"/>
                  <a:pt x="62" y="0"/>
                </a:cubicBezTo>
                <a:cubicBezTo>
                  <a:pt x="58" y="0"/>
                  <a:pt x="55" y="2"/>
                  <a:pt x="53" y="4"/>
                </a:cubicBezTo>
                <a:cubicBezTo>
                  <a:pt x="51" y="6"/>
                  <a:pt x="49" y="9"/>
                  <a:pt x="49" y="13"/>
                </a:cubicBezTo>
                <a:cubicBezTo>
                  <a:pt x="49" y="15"/>
                  <a:pt x="50" y="17"/>
                  <a:pt x="51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1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103"/>
                  <a:pt x="8" y="103"/>
                  <a:pt x="8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2" y="103"/>
                  <a:pt x="0" y="105"/>
                  <a:pt x="0" y="108"/>
                </a:cubicBezTo>
                <a:cubicBezTo>
                  <a:pt x="0" y="110"/>
                  <a:pt x="2" y="112"/>
                  <a:pt x="5" y="112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1" y="112"/>
                  <a:pt x="123" y="110"/>
                  <a:pt x="123" y="108"/>
                </a:cubicBezTo>
                <a:cubicBezTo>
                  <a:pt x="123" y="105"/>
                  <a:pt x="121" y="103"/>
                  <a:pt x="119" y="103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58" y="7"/>
                  <a:pt x="60" y="6"/>
                  <a:pt x="62" y="6"/>
                </a:cubicBezTo>
                <a:cubicBezTo>
                  <a:pt x="64" y="6"/>
                  <a:pt x="65" y="7"/>
                  <a:pt x="67" y="8"/>
                </a:cubicBezTo>
                <a:cubicBezTo>
                  <a:pt x="68" y="9"/>
                  <a:pt x="69" y="11"/>
                  <a:pt x="69" y="13"/>
                </a:cubicBezTo>
                <a:cubicBezTo>
                  <a:pt x="69" y="14"/>
                  <a:pt x="68" y="16"/>
                  <a:pt x="67" y="17"/>
                </a:cubicBezTo>
                <a:cubicBezTo>
                  <a:pt x="65" y="18"/>
                  <a:pt x="64" y="19"/>
                  <a:pt x="62" y="19"/>
                </a:cubicBezTo>
                <a:cubicBezTo>
                  <a:pt x="62" y="19"/>
                  <a:pt x="62" y="19"/>
                  <a:pt x="62" y="19"/>
                </a:cubicBezTo>
                <a:cubicBezTo>
                  <a:pt x="60" y="19"/>
                  <a:pt x="58" y="18"/>
                  <a:pt x="57" y="17"/>
                </a:cubicBezTo>
                <a:cubicBezTo>
                  <a:pt x="56" y="16"/>
                  <a:pt x="55" y="14"/>
                  <a:pt x="55" y="13"/>
                </a:cubicBezTo>
                <a:cubicBezTo>
                  <a:pt x="55" y="11"/>
                  <a:pt x="56" y="9"/>
                  <a:pt x="57" y="8"/>
                </a:cubicBezTo>
                <a:close/>
                <a:moveTo>
                  <a:pt x="109" y="103"/>
                </a:moveTo>
                <a:cubicBezTo>
                  <a:pt x="109" y="103"/>
                  <a:pt x="109" y="103"/>
                  <a:pt x="109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29"/>
                  <a:pt x="14" y="29"/>
                  <a:pt x="14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103"/>
                  <a:pt x="109" y="103"/>
                  <a:pt x="109" y="103"/>
                </a:cubicBezTo>
                <a:close/>
                <a:moveTo>
                  <a:pt x="58" y="90"/>
                </a:moveTo>
                <a:cubicBezTo>
                  <a:pt x="58" y="90"/>
                  <a:pt x="58" y="90"/>
                  <a:pt x="58" y="90"/>
                </a:cubicBezTo>
                <a:cubicBezTo>
                  <a:pt x="62" y="90"/>
                  <a:pt x="66" y="89"/>
                  <a:pt x="69" y="87"/>
                </a:cubicBezTo>
                <a:cubicBezTo>
                  <a:pt x="69" y="87"/>
                  <a:pt x="69" y="87"/>
                  <a:pt x="69" y="87"/>
                </a:cubicBezTo>
                <a:cubicBezTo>
                  <a:pt x="72" y="85"/>
                  <a:pt x="75" y="82"/>
                  <a:pt x="77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77"/>
                  <a:pt x="77" y="75"/>
                  <a:pt x="76" y="75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0" y="46"/>
                  <a:pt x="58" y="46"/>
                </a:cubicBezTo>
                <a:cubicBezTo>
                  <a:pt x="52" y="46"/>
                  <a:pt x="46" y="48"/>
                  <a:pt x="43" y="52"/>
                </a:cubicBezTo>
                <a:cubicBezTo>
                  <a:pt x="39" y="56"/>
                  <a:pt x="36" y="62"/>
                  <a:pt x="36" y="68"/>
                </a:cubicBezTo>
                <a:cubicBezTo>
                  <a:pt x="36" y="74"/>
                  <a:pt x="39" y="79"/>
                  <a:pt x="43" y="83"/>
                </a:cubicBezTo>
                <a:cubicBezTo>
                  <a:pt x="46" y="87"/>
                  <a:pt x="52" y="90"/>
                  <a:pt x="58" y="90"/>
                </a:cubicBezTo>
                <a:close/>
                <a:moveTo>
                  <a:pt x="47" y="56"/>
                </a:moveTo>
                <a:cubicBezTo>
                  <a:pt x="47" y="56"/>
                  <a:pt x="47" y="56"/>
                  <a:pt x="47" y="56"/>
                </a:cubicBezTo>
                <a:cubicBezTo>
                  <a:pt x="49" y="54"/>
                  <a:pt x="52" y="52"/>
                  <a:pt x="55" y="52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9"/>
                  <a:pt x="56" y="70"/>
                  <a:pt x="57" y="70"/>
                </a:cubicBezTo>
                <a:cubicBezTo>
                  <a:pt x="70" y="78"/>
                  <a:pt x="70" y="78"/>
                  <a:pt x="70" y="78"/>
                </a:cubicBezTo>
                <a:cubicBezTo>
                  <a:pt x="69" y="80"/>
                  <a:pt x="68" y="81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4" y="83"/>
                  <a:pt x="61" y="84"/>
                  <a:pt x="58" y="84"/>
                </a:cubicBezTo>
                <a:cubicBezTo>
                  <a:pt x="54" y="84"/>
                  <a:pt x="50" y="82"/>
                  <a:pt x="47" y="79"/>
                </a:cubicBezTo>
                <a:cubicBezTo>
                  <a:pt x="44" y="76"/>
                  <a:pt x="42" y="72"/>
                  <a:pt x="42" y="68"/>
                </a:cubicBezTo>
                <a:cubicBezTo>
                  <a:pt x="42" y="63"/>
                  <a:pt x="44" y="59"/>
                  <a:pt x="47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0" name="Freeform 24"/>
          <p:cNvSpPr>
            <a:spLocks noEditPoints="1"/>
          </p:cNvSpPr>
          <p:nvPr/>
        </p:nvSpPr>
        <p:spPr bwMode="auto">
          <a:xfrm>
            <a:off x="3359199" y="1466255"/>
            <a:ext cx="225357" cy="324019"/>
          </a:xfrm>
          <a:custGeom>
            <a:avLst/>
            <a:gdLst>
              <a:gd name="T0" fmla="*/ 3 w 85"/>
              <a:gd name="T1" fmla="*/ 84 h 122"/>
              <a:gd name="T2" fmla="*/ 17 w 85"/>
              <a:gd name="T3" fmla="*/ 81 h 122"/>
              <a:gd name="T4" fmla="*/ 27 w 85"/>
              <a:gd name="T5" fmla="*/ 51 h 122"/>
              <a:gd name="T6" fmla="*/ 27 w 85"/>
              <a:gd name="T7" fmla="*/ 51 h 122"/>
              <a:gd name="T8" fmla="*/ 27 w 85"/>
              <a:gd name="T9" fmla="*/ 21 h 122"/>
              <a:gd name="T10" fmla="*/ 38 w 85"/>
              <a:gd name="T11" fmla="*/ 15 h 122"/>
              <a:gd name="T12" fmla="*/ 43 w 85"/>
              <a:gd name="T13" fmla="*/ 0 h 122"/>
              <a:gd name="T14" fmla="*/ 48 w 85"/>
              <a:gd name="T15" fmla="*/ 15 h 122"/>
              <a:gd name="T16" fmla="*/ 65 w 85"/>
              <a:gd name="T17" fmla="*/ 36 h 122"/>
              <a:gd name="T18" fmla="*/ 58 w 85"/>
              <a:gd name="T19" fmla="*/ 52 h 122"/>
              <a:gd name="T20" fmla="*/ 69 w 85"/>
              <a:gd name="T21" fmla="*/ 81 h 122"/>
              <a:gd name="T22" fmla="*/ 83 w 85"/>
              <a:gd name="T23" fmla="*/ 84 h 122"/>
              <a:gd name="T24" fmla="*/ 72 w 85"/>
              <a:gd name="T25" fmla="*/ 86 h 122"/>
              <a:gd name="T26" fmla="*/ 81 w 85"/>
              <a:gd name="T27" fmla="*/ 111 h 122"/>
              <a:gd name="T28" fmla="*/ 85 w 85"/>
              <a:gd name="T29" fmla="*/ 117 h 122"/>
              <a:gd name="T30" fmla="*/ 79 w 85"/>
              <a:gd name="T31" fmla="*/ 120 h 122"/>
              <a:gd name="T32" fmla="*/ 76 w 85"/>
              <a:gd name="T33" fmla="*/ 113 h 122"/>
              <a:gd name="T34" fmla="*/ 61 w 85"/>
              <a:gd name="T35" fmla="*/ 86 h 122"/>
              <a:gd name="T36" fmla="*/ 48 w 85"/>
              <a:gd name="T37" fmla="*/ 90 h 122"/>
              <a:gd name="T38" fmla="*/ 38 w 85"/>
              <a:gd name="T39" fmla="*/ 90 h 122"/>
              <a:gd name="T40" fmla="*/ 24 w 85"/>
              <a:gd name="T41" fmla="*/ 86 h 122"/>
              <a:gd name="T42" fmla="*/ 9 w 85"/>
              <a:gd name="T43" fmla="*/ 113 h 122"/>
              <a:gd name="T44" fmla="*/ 6 w 85"/>
              <a:gd name="T45" fmla="*/ 120 h 122"/>
              <a:gd name="T46" fmla="*/ 1 w 85"/>
              <a:gd name="T47" fmla="*/ 117 h 122"/>
              <a:gd name="T48" fmla="*/ 4 w 85"/>
              <a:gd name="T49" fmla="*/ 111 h 122"/>
              <a:gd name="T50" fmla="*/ 14 w 85"/>
              <a:gd name="T51" fmla="*/ 86 h 122"/>
              <a:gd name="T52" fmla="*/ 38 w 85"/>
              <a:gd name="T53" fmla="*/ 81 h 122"/>
              <a:gd name="T54" fmla="*/ 38 w 85"/>
              <a:gd name="T55" fmla="*/ 77 h 122"/>
              <a:gd name="T56" fmla="*/ 48 w 85"/>
              <a:gd name="T57" fmla="*/ 77 h 122"/>
              <a:gd name="T58" fmla="*/ 58 w 85"/>
              <a:gd name="T59" fmla="*/ 81 h 122"/>
              <a:gd name="T60" fmla="*/ 38 w 85"/>
              <a:gd name="T61" fmla="*/ 57 h 122"/>
              <a:gd name="T62" fmla="*/ 38 w 85"/>
              <a:gd name="T63" fmla="*/ 81 h 122"/>
              <a:gd name="T64" fmla="*/ 52 w 85"/>
              <a:gd name="T65" fmla="*/ 27 h 122"/>
              <a:gd name="T66" fmla="*/ 34 w 85"/>
              <a:gd name="T67" fmla="*/ 27 h 122"/>
              <a:gd name="T68" fmla="*/ 34 w 85"/>
              <a:gd name="T69" fmla="*/ 45 h 122"/>
              <a:gd name="T70" fmla="*/ 48 w 85"/>
              <a:gd name="T71" fmla="*/ 47 h 122"/>
              <a:gd name="T72" fmla="*/ 52 w 85"/>
              <a:gd name="T73" fmla="*/ 45 h 122"/>
              <a:gd name="T74" fmla="*/ 52 w 85"/>
              <a:gd name="T75" fmla="*/ 27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" h="122">
                <a:moveTo>
                  <a:pt x="6" y="86"/>
                </a:moveTo>
                <a:cubicBezTo>
                  <a:pt x="4" y="86"/>
                  <a:pt x="3" y="85"/>
                  <a:pt x="3" y="84"/>
                </a:cubicBezTo>
                <a:cubicBezTo>
                  <a:pt x="3" y="82"/>
                  <a:pt x="4" y="81"/>
                  <a:pt x="6" y="81"/>
                </a:cubicBezTo>
                <a:cubicBezTo>
                  <a:pt x="17" y="81"/>
                  <a:pt x="17" y="81"/>
                  <a:pt x="17" y="81"/>
                </a:cubicBezTo>
                <a:cubicBezTo>
                  <a:pt x="30" y="54"/>
                  <a:pt x="30" y="54"/>
                  <a:pt x="30" y="54"/>
                </a:cubicBezTo>
                <a:cubicBezTo>
                  <a:pt x="29" y="53"/>
                  <a:pt x="28" y="52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47"/>
                  <a:pt x="21" y="42"/>
                  <a:pt x="21" y="36"/>
                </a:cubicBezTo>
                <a:cubicBezTo>
                  <a:pt x="21" y="30"/>
                  <a:pt x="23" y="25"/>
                  <a:pt x="27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30" y="18"/>
                  <a:pt x="34" y="16"/>
                  <a:pt x="38" y="1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40" y="0"/>
                  <a:pt x="43" y="0"/>
                </a:cubicBezTo>
                <a:cubicBezTo>
                  <a:pt x="45" y="0"/>
                  <a:pt x="48" y="2"/>
                  <a:pt x="48" y="5"/>
                </a:cubicBezTo>
                <a:cubicBezTo>
                  <a:pt x="48" y="15"/>
                  <a:pt x="48" y="15"/>
                  <a:pt x="48" y="15"/>
                </a:cubicBezTo>
                <a:cubicBezTo>
                  <a:pt x="52" y="16"/>
                  <a:pt x="55" y="18"/>
                  <a:pt x="58" y="21"/>
                </a:cubicBezTo>
                <a:cubicBezTo>
                  <a:pt x="62" y="25"/>
                  <a:pt x="65" y="30"/>
                  <a:pt x="65" y="36"/>
                </a:cubicBezTo>
                <a:cubicBezTo>
                  <a:pt x="65" y="42"/>
                  <a:pt x="62" y="47"/>
                  <a:pt x="58" y="51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3"/>
                  <a:pt x="56" y="54"/>
                </a:cubicBezTo>
                <a:cubicBezTo>
                  <a:pt x="69" y="81"/>
                  <a:pt x="69" y="81"/>
                  <a:pt x="69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1" y="81"/>
                  <a:pt x="83" y="82"/>
                  <a:pt x="83" y="84"/>
                </a:cubicBezTo>
                <a:cubicBezTo>
                  <a:pt x="83" y="85"/>
                  <a:pt x="81" y="86"/>
                  <a:pt x="80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82" y="108"/>
                  <a:pt x="82" y="110"/>
                  <a:pt x="81" y="11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9"/>
                  <a:pt x="85" y="121"/>
                  <a:pt x="83" y="121"/>
                </a:cubicBezTo>
                <a:cubicBezTo>
                  <a:pt x="82" y="122"/>
                  <a:pt x="80" y="121"/>
                  <a:pt x="79" y="120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75" y="113"/>
                  <a:pt x="74" y="112"/>
                  <a:pt x="73" y="111"/>
                </a:cubicBezTo>
                <a:cubicBezTo>
                  <a:pt x="61" y="86"/>
                  <a:pt x="61" y="86"/>
                  <a:pt x="61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90"/>
                  <a:pt x="48" y="90"/>
                  <a:pt x="48" y="90"/>
                </a:cubicBezTo>
                <a:cubicBezTo>
                  <a:pt x="48" y="93"/>
                  <a:pt x="45" y="95"/>
                  <a:pt x="43" y="95"/>
                </a:cubicBezTo>
                <a:cubicBezTo>
                  <a:pt x="40" y="95"/>
                  <a:pt x="38" y="93"/>
                  <a:pt x="38" y="90"/>
                </a:cubicBezTo>
                <a:cubicBezTo>
                  <a:pt x="38" y="86"/>
                  <a:pt x="38" y="86"/>
                  <a:pt x="38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13" y="111"/>
                  <a:pt x="13" y="111"/>
                  <a:pt x="13" y="111"/>
                </a:cubicBezTo>
                <a:cubicBezTo>
                  <a:pt x="12" y="112"/>
                  <a:pt x="11" y="113"/>
                  <a:pt x="9" y="113"/>
                </a:cubicBezTo>
                <a:cubicBezTo>
                  <a:pt x="8" y="116"/>
                  <a:pt x="8" y="116"/>
                  <a:pt x="8" y="116"/>
                </a:cubicBezTo>
                <a:cubicBezTo>
                  <a:pt x="6" y="120"/>
                  <a:pt x="6" y="120"/>
                  <a:pt x="6" y="120"/>
                </a:cubicBezTo>
                <a:cubicBezTo>
                  <a:pt x="6" y="121"/>
                  <a:pt x="4" y="122"/>
                  <a:pt x="2" y="121"/>
                </a:cubicBezTo>
                <a:cubicBezTo>
                  <a:pt x="1" y="121"/>
                  <a:pt x="0" y="119"/>
                  <a:pt x="1" y="117"/>
                </a:cubicBezTo>
                <a:cubicBezTo>
                  <a:pt x="3" y="113"/>
                  <a:pt x="3" y="113"/>
                  <a:pt x="3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0"/>
                  <a:pt x="3" y="108"/>
                  <a:pt x="4" y="107"/>
                </a:cubicBezTo>
                <a:cubicBezTo>
                  <a:pt x="14" y="86"/>
                  <a:pt x="14" y="86"/>
                  <a:pt x="14" y="86"/>
                </a:cubicBezTo>
                <a:cubicBezTo>
                  <a:pt x="6" y="86"/>
                  <a:pt x="6" y="86"/>
                  <a:pt x="6" y="86"/>
                </a:cubicBezTo>
                <a:close/>
                <a:moveTo>
                  <a:pt x="38" y="81"/>
                </a:moveTo>
                <a:cubicBezTo>
                  <a:pt x="38" y="81"/>
                  <a:pt x="38" y="81"/>
                  <a:pt x="38" y="81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75"/>
                  <a:pt x="40" y="72"/>
                  <a:pt x="43" y="72"/>
                </a:cubicBezTo>
                <a:cubicBezTo>
                  <a:pt x="45" y="72"/>
                  <a:pt x="48" y="75"/>
                  <a:pt x="48" y="77"/>
                </a:cubicBezTo>
                <a:cubicBezTo>
                  <a:pt x="48" y="81"/>
                  <a:pt x="48" y="81"/>
                  <a:pt x="48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47" y="57"/>
                  <a:pt x="47" y="57"/>
                  <a:pt x="47" y="57"/>
                </a:cubicBezTo>
                <a:cubicBezTo>
                  <a:pt x="44" y="58"/>
                  <a:pt x="41" y="58"/>
                  <a:pt x="38" y="57"/>
                </a:cubicBezTo>
                <a:cubicBezTo>
                  <a:pt x="27" y="81"/>
                  <a:pt x="27" y="81"/>
                  <a:pt x="27" y="81"/>
                </a:cubicBezTo>
                <a:cubicBezTo>
                  <a:pt x="38" y="81"/>
                  <a:pt x="38" y="81"/>
                  <a:pt x="38" y="81"/>
                </a:cubicBezTo>
                <a:close/>
                <a:moveTo>
                  <a:pt x="52" y="27"/>
                </a:moveTo>
                <a:cubicBezTo>
                  <a:pt x="52" y="27"/>
                  <a:pt x="52" y="27"/>
                  <a:pt x="52" y="27"/>
                </a:cubicBezTo>
                <a:cubicBezTo>
                  <a:pt x="47" y="22"/>
                  <a:pt x="39" y="22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2" y="30"/>
                  <a:pt x="30" y="33"/>
                  <a:pt x="30" y="36"/>
                </a:cubicBezTo>
                <a:cubicBezTo>
                  <a:pt x="30" y="39"/>
                  <a:pt x="32" y="43"/>
                  <a:pt x="34" y="45"/>
                </a:cubicBezTo>
                <a:cubicBezTo>
                  <a:pt x="38" y="48"/>
                  <a:pt x="43" y="49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50" y="46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3"/>
                  <a:pt x="55" y="39"/>
                  <a:pt x="55" y="36"/>
                </a:cubicBezTo>
                <a:cubicBezTo>
                  <a:pt x="55" y="33"/>
                  <a:pt x="54" y="30"/>
                  <a:pt x="52" y="27"/>
                </a:cubicBezTo>
                <a:cubicBezTo>
                  <a:pt x="52" y="27"/>
                  <a:pt x="52" y="27"/>
                  <a:pt x="52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1" name="Freeform 25"/>
          <p:cNvSpPr>
            <a:spLocks noEditPoints="1"/>
          </p:cNvSpPr>
          <p:nvPr/>
        </p:nvSpPr>
        <p:spPr bwMode="auto">
          <a:xfrm>
            <a:off x="3354467" y="2195497"/>
            <a:ext cx="326261" cy="344200"/>
          </a:xfrm>
          <a:custGeom>
            <a:avLst/>
            <a:gdLst>
              <a:gd name="T0" fmla="*/ 108 w 123"/>
              <a:gd name="T1" fmla="*/ 62 h 130"/>
              <a:gd name="T2" fmla="*/ 84 w 123"/>
              <a:gd name="T3" fmla="*/ 26 h 130"/>
              <a:gd name="T4" fmla="*/ 41 w 123"/>
              <a:gd name="T5" fmla="*/ 23 h 130"/>
              <a:gd name="T6" fmla="*/ 37 w 123"/>
              <a:gd name="T7" fmla="*/ 26 h 130"/>
              <a:gd name="T8" fmla="*/ 17 w 123"/>
              <a:gd name="T9" fmla="*/ 65 h 130"/>
              <a:gd name="T10" fmla="*/ 37 w 123"/>
              <a:gd name="T11" fmla="*/ 103 h 130"/>
              <a:gd name="T12" fmla="*/ 41 w 123"/>
              <a:gd name="T13" fmla="*/ 106 h 130"/>
              <a:gd name="T14" fmla="*/ 84 w 123"/>
              <a:gd name="T15" fmla="*/ 103 h 130"/>
              <a:gd name="T16" fmla="*/ 108 w 123"/>
              <a:gd name="T17" fmla="*/ 67 h 130"/>
              <a:gd name="T18" fmla="*/ 88 w 123"/>
              <a:gd name="T19" fmla="*/ 32 h 130"/>
              <a:gd name="T20" fmla="*/ 103 w 123"/>
              <a:gd name="T21" fmla="*/ 59 h 130"/>
              <a:gd name="T22" fmla="*/ 90 w 123"/>
              <a:gd name="T23" fmla="*/ 49 h 130"/>
              <a:gd name="T24" fmla="*/ 88 w 123"/>
              <a:gd name="T25" fmla="*/ 32 h 130"/>
              <a:gd name="T26" fmla="*/ 99 w 123"/>
              <a:gd name="T27" fmla="*/ 65 h 130"/>
              <a:gd name="T28" fmla="*/ 90 w 123"/>
              <a:gd name="T29" fmla="*/ 56 h 130"/>
              <a:gd name="T30" fmla="*/ 83 w 123"/>
              <a:gd name="T31" fmla="*/ 44 h 130"/>
              <a:gd name="T32" fmla="*/ 69 w 123"/>
              <a:gd name="T33" fmla="*/ 36 h 130"/>
              <a:gd name="T34" fmla="*/ 83 w 123"/>
              <a:gd name="T35" fmla="*/ 44 h 130"/>
              <a:gd name="T36" fmla="*/ 46 w 123"/>
              <a:gd name="T37" fmla="*/ 26 h 130"/>
              <a:gd name="T38" fmla="*/ 78 w 123"/>
              <a:gd name="T39" fmla="*/ 27 h 130"/>
              <a:gd name="T40" fmla="*/ 45 w 123"/>
              <a:gd name="T41" fmla="*/ 27 h 130"/>
              <a:gd name="T42" fmla="*/ 43 w 123"/>
              <a:gd name="T43" fmla="*/ 33 h 130"/>
              <a:gd name="T44" fmla="*/ 55 w 123"/>
              <a:gd name="T45" fmla="*/ 36 h 130"/>
              <a:gd name="T46" fmla="*/ 43 w 123"/>
              <a:gd name="T47" fmla="*/ 33 h 130"/>
              <a:gd name="T48" fmla="*/ 36 w 123"/>
              <a:gd name="T49" fmla="*/ 98 h 130"/>
              <a:gd name="T50" fmla="*/ 21 w 123"/>
              <a:gd name="T51" fmla="*/ 69 h 130"/>
              <a:gd name="T52" fmla="*/ 38 w 123"/>
              <a:gd name="T53" fmla="*/ 98 h 130"/>
              <a:gd name="T54" fmla="*/ 25 w 123"/>
              <a:gd name="T55" fmla="*/ 65 h 130"/>
              <a:gd name="T56" fmla="*/ 33 w 123"/>
              <a:gd name="T57" fmla="*/ 56 h 130"/>
              <a:gd name="T58" fmla="*/ 25 w 123"/>
              <a:gd name="T59" fmla="*/ 65 h 130"/>
              <a:gd name="T60" fmla="*/ 34 w 123"/>
              <a:gd name="T61" fmla="*/ 49 h 130"/>
              <a:gd name="T62" fmla="*/ 20 w 123"/>
              <a:gd name="T63" fmla="*/ 59 h 130"/>
              <a:gd name="T64" fmla="*/ 38 w 123"/>
              <a:gd name="T65" fmla="*/ 32 h 130"/>
              <a:gd name="T66" fmla="*/ 41 w 123"/>
              <a:gd name="T67" fmla="*/ 85 h 130"/>
              <a:gd name="T68" fmla="*/ 55 w 123"/>
              <a:gd name="T69" fmla="*/ 93 h 130"/>
              <a:gd name="T70" fmla="*/ 41 w 123"/>
              <a:gd name="T71" fmla="*/ 85 h 130"/>
              <a:gd name="T72" fmla="*/ 78 w 123"/>
              <a:gd name="T73" fmla="*/ 104 h 130"/>
              <a:gd name="T74" fmla="*/ 45 w 123"/>
              <a:gd name="T75" fmla="*/ 102 h 130"/>
              <a:gd name="T76" fmla="*/ 78 w 123"/>
              <a:gd name="T77" fmla="*/ 102 h 130"/>
              <a:gd name="T78" fmla="*/ 80 w 123"/>
              <a:gd name="T79" fmla="*/ 97 h 130"/>
              <a:gd name="T80" fmla="*/ 69 w 123"/>
              <a:gd name="T81" fmla="*/ 93 h 130"/>
              <a:gd name="T82" fmla="*/ 80 w 123"/>
              <a:gd name="T83" fmla="*/ 97 h 130"/>
              <a:gd name="T84" fmla="*/ 84 w 123"/>
              <a:gd name="T85" fmla="*/ 78 h 130"/>
              <a:gd name="T86" fmla="*/ 39 w 123"/>
              <a:gd name="T87" fmla="*/ 78 h 130"/>
              <a:gd name="T88" fmla="*/ 62 w 123"/>
              <a:gd name="T89" fmla="*/ 39 h 130"/>
              <a:gd name="T90" fmla="*/ 84 w 123"/>
              <a:gd name="T91" fmla="*/ 78 h 130"/>
              <a:gd name="T92" fmla="*/ 88 w 123"/>
              <a:gd name="T93" fmla="*/ 98 h 130"/>
              <a:gd name="T94" fmla="*/ 90 w 123"/>
              <a:gd name="T95" fmla="*/ 81 h 130"/>
              <a:gd name="T96" fmla="*/ 103 w 123"/>
              <a:gd name="T97" fmla="*/ 70 h 130"/>
              <a:gd name="T98" fmla="*/ 62 w 123"/>
              <a:gd name="T99" fmla="*/ 47 h 130"/>
              <a:gd name="T100" fmla="*/ 44 w 123"/>
              <a:gd name="T101" fmla="*/ 65 h 130"/>
              <a:gd name="T102" fmla="*/ 79 w 123"/>
              <a:gd name="T103" fmla="*/ 65 h 130"/>
              <a:gd name="T104" fmla="*/ 62 w 123"/>
              <a:gd name="T105" fmla="*/ 73 h 130"/>
              <a:gd name="T106" fmla="*/ 54 w 123"/>
              <a:gd name="T107" fmla="*/ 65 h 130"/>
              <a:gd name="T108" fmla="*/ 70 w 123"/>
              <a:gd name="T10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" h="130">
                <a:moveTo>
                  <a:pt x="106" y="65"/>
                </a:moveTo>
                <a:cubicBezTo>
                  <a:pt x="107" y="64"/>
                  <a:pt x="107" y="63"/>
                  <a:pt x="108" y="62"/>
                </a:cubicBezTo>
                <a:cubicBezTo>
                  <a:pt x="123" y="41"/>
                  <a:pt x="113" y="23"/>
                  <a:pt x="87" y="26"/>
                </a:cubicBezTo>
                <a:cubicBezTo>
                  <a:pt x="86" y="26"/>
                  <a:pt x="85" y="26"/>
                  <a:pt x="84" y="26"/>
                </a:cubicBezTo>
                <a:cubicBezTo>
                  <a:pt x="84" y="25"/>
                  <a:pt x="83" y="24"/>
                  <a:pt x="83" y="23"/>
                </a:cubicBezTo>
                <a:cubicBezTo>
                  <a:pt x="72" y="0"/>
                  <a:pt x="52" y="0"/>
                  <a:pt x="41" y="23"/>
                </a:cubicBezTo>
                <a:cubicBezTo>
                  <a:pt x="40" y="24"/>
                  <a:pt x="40" y="25"/>
                  <a:pt x="40" y="26"/>
                </a:cubicBezTo>
                <a:cubicBezTo>
                  <a:pt x="39" y="26"/>
                  <a:pt x="37" y="26"/>
                  <a:pt x="37" y="26"/>
                </a:cubicBezTo>
                <a:cubicBezTo>
                  <a:pt x="10" y="23"/>
                  <a:pt x="0" y="40"/>
                  <a:pt x="16" y="62"/>
                </a:cubicBezTo>
                <a:cubicBezTo>
                  <a:pt x="16" y="63"/>
                  <a:pt x="17" y="64"/>
                  <a:pt x="17" y="65"/>
                </a:cubicBezTo>
                <a:cubicBezTo>
                  <a:pt x="17" y="66"/>
                  <a:pt x="16" y="66"/>
                  <a:pt x="16" y="67"/>
                </a:cubicBezTo>
                <a:cubicBezTo>
                  <a:pt x="1" y="88"/>
                  <a:pt x="11" y="106"/>
                  <a:pt x="37" y="103"/>
                </a:cubicBezTo>
                <a:cubicBezTo>
                  <a:pt x="37" y="103"/>
                  <a:pt x="39" y="103"/>
                  <a:pt x="40" y="103"/>
                </a:cubicBezTo>
                <a:cubicBezTo>
                  <a:pt x="40" y="104"/>
                  <a:pt x="40" y="105"/>
                  <a:pt x="41" y="106"/>
                </a:cubicBezTo>
                <a:cubicBezTo>
                  <a:pt x="52" y="130"/>
                  <a:pt x="72" y="130"/>
                  <a:pt x="83" y="106"/>
                </a:cubicBezTo>
                <a:cubicBezTo>
                  <a:pt x="83" y="105"/>
                  <a:pt x="84" y="104"/>
                  <a:pt x="84" y="103"/>
                </a:cubicBezTo>
                <a:cubicBezTo>
                  <a:pt x="85" y="103"/>
                  <a:pt x="86" y="103"/>
                  <a:pt x="87" y="103"/>
                </a:cubicBezTo>
                <a:cubicBezTo>
                  <a:pt x="113" y="106"/>
                  <a:pt x="123" y="88"/>
                  <a:pt x="108" y="67"/>
                </a:cubicBezTo>
                <a:cubicBezTo>
                  <a:pt x="107" y="66"/>
                  <a:pt x="107" y="66"/>
                  <a:pt x="106" y="65"/>
                </a:cubicBezTo>
                <a:close/>
                <a:moveTo>
                  <a:pt x="88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9" y="29"/>
                  <a:pt x="116" y="41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9" y="56"/>
                  <a:pt x="95" y="52"/>
                  <a:pt x="90" y="49"/>
                </a:cubicBezTo>
                <a:cubicBezTo>
                  <a:pt x="89" y="43"/>
                  <a:pt x="88" y="37"/>
                  <a:pt x="86" y="32"/>
                </a:cubicBezTo>
                <a:cubicBezTo>
                  <a:pt x="88" y="32"/>
                  <a:pt x="88" y="32"/>
                  <a:pt x="88" y="32"/>
                </a:cubicBezTo>
                <a:close/>
                <a:moveTo>
                  <a:pt x="99" y="65"/>
                </a:moveTo>
                <a:cubicBezTo>
                  <a:pt x="99" y="65"/>
                  <a:pt x="99" y="65"/>
                  <a:pt x="99" y="65"/>
                </a:cubicBezTo>
                <a:cubicBezTo>
                  <a:pt x="96" y="67"/>
                  <a:pt x="93" y="70"/>
                  <a:pt x="90" y="73"/>
                </a:cubicBezTo>
                <a:cubicBezTo>
                  <a:pt x="91" y="67"/>
                  <a:pt x="91" y="62"/>
                  <a:pt x="90" y="56"/>
                </a:cubicBezTo>
                <a:cubicBezTo>
                  <a:pt x="93" y="59"/>
                  <a:pt x="96" y="62"/>
                  <a:pt x="99" y="65"/>
                </a:cubicBezTo>
                <a:close/>
                <a:moveTo>
                  <a:pt x="83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79" y="41"/>
                  <a:pt x="74" y="38"/>
                  <a:pt x="69" y="36"/>
                </a:cubicBezTo>
                <a:cubicBezTo>
                  <a:pt x="73" y="35"/>
                  <a:pt x="77" y="33"/>
                  <a:pt x="80" y="33"/>
                </a:cubicBezTo>
                <a:cubicBezTo>
                  <a:pt x="81" y="36"/>
                  <a:pt x="82" y="40"/>
                  <a:pt x="83" y="44"/>
                </a:cubicBezTo>
                <a:close/>
                <a:moveTo>
                  <a:pt x="46" y="26"/>
                </a:moveTo>
                <a:cubicBezTo>
                  <a:pt x="46" y="26"/>
                  <a:pt x="46" y="26"/>
                  <a:pt x="46" y="26"/>
                </a:cubicBezTo>
                <a:cubicBezTo>
                  <a:pt x="55" y="7"/>
                  <a:pt x="69" y="7"/>
                  <a:pt x="78" y="26"/>
                </a:cubicBezTo>
                <a:cubicBezTo>
                  <a:pt x="78" y="26"/>
                  <a:pt x="78" y="27"/>
                  <a:pt x="78" y="27"/>
                </a:cubicBezTo>
                <a:cubicBezTo>
                  <a:pt x="73" y="28"/>
                  <a:pt x="68" y="30"/>
                  <a:pt x="62" y="33"/>
                </a:cubicBezTo>
                <a:cubicBezTo>
                  <a:pt x="56" y="30"/>
                  <a:pt x="51" y="28"/>
                  <a:pt x="45" y="27"/>
                </a:cubicBezTo>
                <a:cubicBezTo>
                  <a:pt x="46" y="26"/>
                  <a:pt x="46" y="26"/>
                  <a:pt x="46" y="26"/>
                </a:cubicBezTo>
                <a:close/>
                <a:moveTo>
                  <a:pt x="43" y="33"/>
                </a:moveTo>
                <a:cubicBezTo>
                  <a:pt x="43" y="33"/>
                  <a:pt x="43" y="33"/>
                  <a:pt x="43" y="33"/>
                </a:cubicBezTo>
                <a:cubicBezTo>
                  <a:pt x="47" y="33"/>
                  <a:pt x="51" y="35"/>
                  <a:pt x="55" y="36"/>
                </a:cubicBezTo>
                <a:cubicBezTo>
                  <a:pt x="50" y="38"/>
                  <a:pt x="45" y="41"/>
                  <a:pt x="41" y="44"/>
                </a:cubicBezTo>
                <a:cubicBezTo>
                  <a:pt x="41" y="40"/>
                  <a:pt x="42" y="36"/>
                  <a:pt x="43" y="33"/>
                </a:cubicBezTo>
                <a:close/>
                <a:moveTo>
                  <a:pt x="36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15" y="100"/>
                  <a:pt x="8" y="88"/>
                  <a:pt x="20" y="70"/>
                </a:cubicBezTo>
                <a:cubicBezTo>
                  <a:pt x="20" y="70"/>
                  <a:pt x="21" y="70"/>
                  <a:pt x="21" y="69"/>
                </a:cubicBezTo>
                <a:cubicBezTo>
                  <a:pt x="25" y="73"/>
                  <a:pt x="29" y="77"/>
                  <a:pt x="34" y="81"/>
                </a:cubicBezTo>
                <a:cubicBezTo>
                  <a:pt x="35" y="87"/>
                  <a:pt x="36" y="92"/>
                  <a:pt x="38" y="98"/>
                </a:cubicBezTo>
                <a:cubicBezTo>
                  <a:pt x="36" y="98"/>
                  <a:pt x="36" y="98"/>
                  <a:pt x="36" y="98"/>
                </a:cubicBezTo>
                <a:close/>
                <a:moveTo>
                  <a:pt x="25" y="65"/>
                </a:moveTo>
                <a:cubicBezTo>
                  <a:pt x="25" y="65"/>
                  <a:pt x="25" y="65"/>
                  <a:pt x="25" y="65"/>
                </a:cubicBezTo>
                <a:cubicBezTo>
                  <a:pt x="27" y="62"/>
                  <a:pt x="30" y="59"/>
                  <a:pt x="33" y="56"/>
                </a:cubicBezTo>
                <a:cubicBezTo>
                  <a:pt x="33" y="62"/>
                  <a:pt x="33" y="67"/>
                  <a:pt x="33" y="73"/>
                </a:cubicBezTo>
                <a:cubicBezTo>
                  <a:pt x="30" y="70"/>
                  <a:pt x="27" y="67"/>
                  <a:pt x="25" y="65"/>
                </a:cubicBezTo>
                <a:close/>
                <a:moveTo>
                  <a:pt x="34" y="49"/>
                </a:moveTo>
                <a:cubicBezTo>
                  <a:pt x="34" y="49"/>
                  <a:pt x="34" y="49"/>
                  <a:pt x="34" y="49"/>
                </a:cubicBezTo>
                <a:cubicBezTo>
                  <a:pt x="29" y="52"/>
                  <a:pt x="25" y="56"/>
                  <a:pt x="21" y="60"/>
                </a:cubicBezTo>
                <a:cubicBezTo>
                  <a:pt x="20" y="59"/>
                  <a:pt x="20" y="59"/>
                  <a:pt x="20" y="59"/>
                </a:cubicBezTo>
                <a:cubicBezTo>
                  <a:pt x="8" y="41"/>
                  <a:pt x="15" y="29"/>
                  <a:pt x="36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6" y="37"/>
                  <a:pt x="35" y="43"/>
                  <a:pt x="34" y="49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5" y="88"/>
                  <a:pt x="50" y="91"/>
                  <a:pt x="55" y="93"/>
                </a:cubicBezTo>
                <a:cubicBezTo>
                  <a:pt x="51" y="95"/>
                  <a:pt x="47" y="96"/>
                  <a:pt x="43" y="97"/>
                </a:cubicBezTo>
                <a:cubicBezTo>
                  <a:pt x="42" y="93"/>
                  <a:pt x="41" y="89"/>
                  <a:pt x="41" y="85"/>
                </a:cubicBezTo>
                <a:close/>
                <a:moveTo>
                  <a:pt x="78" y="104"/>
                </a:moveTo>
                <a:cubicBezTo>
                  <a:pt x="78" y="104"/>
                  <a:pt x="78" y="104"/>
                  <a:pt x="78" y="104"/>
                </a:cubicBezTo>
                <a:cubicBezTo>
                  <a:pt x="69" y="123"/>
                  <a:pt x="55" y="123"/>
                  <a:pt x="46" y="104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101"/>
                  <a:pt x="56" y="99"/>
                  <a:pt x="62" y="97"/>
                </a:cubicBezTo>
                <a:cubicBezTo>
                  <a:pt x="68" y="99"/>
                  <a:pt x="73" y="101"/>
                  <a:pt x="78" y="102"/>
                </a:cubicBezTo>
                <a:cubicBezTo>
                  <a:pt x="78" y="103"/>
                  <a:pt x="78" y="103"/>
                  <a:pt x="78" y="104"/>
                </a:cubicBezTo>
                <a:close/>
                <a:moveTo>
                  <a:pt x="80" y="97"/>
                </a:moveTo>
                <a:cubicBezTo>
                  <a:pt x="80" y="97"/>
                  <a:pt x="80" y="97"/>
                  <a:pt x="80" y="97"/>
                </a:cubicBezTo>
                <a:cubicBezTo>
                  <a:pt x="77" y="96"/>
                  <a:pt x="73" y="95"/>
                  <a:pt x="69" y="93"/>
                </a:cubicBezTo>
                <a:cubicBezTo>
                  <a:pt x="74" y="91"/>
                  <a:pt x="79" y="88"/>
                  <a:pt x="83" y="85"/>
                </a:cubicBezTo>
                <a:cubicBezTo>
                  <a:pt x="82" y="89"/>
                  <a:pt x="81" y="93"/>
                  <a:pt x="80" y="97"/>
                </a:cubicBezTo>
                <a:close/>
                <a:moveTo>
                  <a:pt x="84" y="78"/>
                </a:moveTo>
                <a:cubicBezTo>
                  <a:pt x="84" y="78"/>
                  <a:pt x="84" y="78"/>
                  <a:pt x="84" y="78"/>
                </a:cubicBezTo>
                <a:cubicBezTo>
                  <a:pt x="77" y="83"/>
                  <a:pt x="70" y="87"/>
                  <a:pt x="62" y="91"/>
                </a:cubicBezTo>
                <a:cubicBezTo>
                  <a:pt x="54" y="87"/>
                  <a:pt x="46" y="83"/>
                  <a:pt x="39" y="78"/>
                </a:cubicBezTo>
                <a:cubicBezTo>
                  <a:pt x="38" y="69"/>
                  <a:pt x="38" y="60"/>
                  <a:pt x="39" y="52"/>
                </a:cubicBezTo>
                <a:cubicBezTo>
                  <a:pt x="46" y="47"/>
                  <a:pt x="54" y="42"/>
                  <a:pt x="62" y="39"/>
                </a:cubicBezTo>
                <a:cubicBezTo>
                  <a:pt x="70" y="42"/>
                  <a:pt x="77" y="47"/>
                  <a:pt x="84" y="52"/>
                </a:cubicBezTo>
                <a:cubicBezTo>
                  <a:pt x="85" y="60"/>
                  <a:pt x="85" y="69"/>
                  <a:pt x="84" y="78"/>
                </a:cubicBezTo>
                <a:close/>
                <a:moveTo>
                  <a:pt x="88" y="98"/>
                </a:moveTo>
                <a:cubicBezTo>
                  <a:pt x="88" y="98"/>
                  <a:pt x="88" y="98"/>
                  <a:pt x="88" y="98"/>
                </a:cubicBezTo>
                <a:cubicBezTo>
                  <a:pt x="86" y="98"/>
                  <a:pt x="86" y="98"/>
                  <a:pt x="86" y="98"/>
                </a:cubicBezTo>
                <a:cubicBezTo>
                  <a:pt x="88" y="92"/>
                  <a:pt x="89" y="87"/>
                  <a:pt x="90" y="81"/>
                </a:cubicBezTo>
                <a:cubicBezTo>
                  <a:pt x="95" y="77"/>
                  <a:pt x="99" y="73"/>
                  <a:pt x="102" y="69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16" y="88"/>
                  <a:pt x="109" y="100"/>
                  <a:pt x="88" y="98"/>
                </a:cubicBezTo>
                <a:close/>
                <a:moveTo>
                  <a:pt x="62" y="47"/>
                </a:moveTo>
                <a:cubicBezTo>
                  <a:pt x="62" y="47"/>
                  <a:pt x="62" y="47"/>
                  <a:pt x="62" y="47"/>
                </a:cubicBezTo>
                <a:cubicBezTo>
                  <a:pt x="52" y="47"/>
                  <a:pt x="44" y="55"/>
                  <a:pt x="44" y="65"/>
                </a:cubicBezTo>
                <a:cubicBezTo>
                  <a:pt x="44" y="74"/>
                  <a:pt x="52" y="82"/>
                  <a:pt x="62" y="82"/>
                </a:cubicBezTo>
                <a:cubicBezTo>
                  <a:pt x="71" y="82"/>
                  <a:pt x="79" y="74"/>
                  <a:pt x="79" y="65"/>
                </a:cubicBezTo>
                <a:cubicBezTo>
                  <a:pt x="79" y="55"/>
                  <a:pt x="71" y="47"/>
                  <a:pt x="62" y="47"/>
                </a:cubicBezTo>
                <a:close/>
                <a:moveTo>
                  <a:pt x="62" y="73"/>
                </a:moveTo>
                <a:cubicBezTo>
                  <a:pt x="62" y="73"/>
                  <a:pt x="62" y="73"/>
                  <a:pt x="62" y="73"/>
                </a:cubicBezTo>
                <a:cubicBezTo>
                  <a:pt x="57" y="73"/>
                  <a:pt x="54" y="69"/>
                  <a:pt x="54" y="65"/>
                </a:cubicBezTo>
                <a:cubicBezTo>
                  <a:pt x="54" y="60"/>
                  <a:pt x="57" y="57"/>
                  <a:pt x="62" y="57"/>
                </a:cubicBezTo>
                <a:cubicBezTo>
                  <a:pt x="66" y="57"/>
                  <a:pt x="70" y="60"/>
                  <a:pt x="70" y="65"/>
                </a:cubicBezTo>
                <a:cubicBezTo>
                  <a:pt x="70" y="69"/>
                  <a:pt x="66" y="73"/>
                  <a:pt x="62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3321957" y="4633839"/>
            <a:ext cx="299355" cy="301597"/>
          </a:xfrm>
          <a:custGeom>
            <a:avLst/>
            <a:gdLst>
              <a:gd name="T0" fmla="*/ 108 w 113"/>
              <a:gd name="T1" fmla="*/ 25 h 114"/>
              <a:gd name="T2" fmla="*/ 76 w 113"/>
              <a:gd name="T3" fmla="*/ 0 h 114"/>
              <a:gd name="T4" fmla="*/ 1 w 113"/>
              <a:gd name="T5" fmla="*/ 68 h 114"/>
              <a:gd name="T6" fmla="*/ 1 w 113"/>
              <a:gd name="T7" fmla="*/ 68 h 114"/>
              <a:gd name="T8" fmla="*/ 1 w 113"/>
              <a:gd name="T9" fmla="*/ 68 h 114"/>
              <a:gd name="T10" fmla="*/ 1 w 113"/>
              <a:gd name="T11" fmla="*/ 68 h 114"/>
              <a:gd name="T12" fmla="*/ 1 w 113"/>
              <a:gd name="T13" fmla="*/ 68 h 114"/>
              <a:gd name="T14" fmla="*/ 1 w 113"/>
              <a:gd name="T15" fmla="*/ 68 h 114"/>
              <a:gd name="T16" fmla="*/ 0 w 113"/>
              <a:gd name="T17" fmla="*/ 68 h 114"/>
              <a:gd name="T18" fmla="*/ 0 w 113"/>
              <a:gd name="T19" fmla="*/ 69 h 114"/>
              <a:gd name="T20" fmla="*/ 0 w 113"/>
              <a:gd name="T21" fmla="*/ 69 h 114"/>
              <a:gd name="T22" fmla="*/ 0 w 113"/>
              <a:gd name="T23" fmla="*/ 69 h 114"/>
              <a:gd name="T24" fmla="*/ 0 w 113"/>
              <a:gd name="T25" fmla="*/ 69 h 114"/>
              <a:gd name="T26" fmla="*/ 0 w 113"/>
              <a:gd name="T27" fmla="*/ 69 h 114"/>
              <a:gd name="T28" fmla="*/ 0 w 113"/>
              <a:gd name="T29" fmla="*/ 69 h 114"/>
              <a:gd name="T30" fmla="*/ 0 w 113"/>
              <a:gd name="T31" fmla="*/ 69 h 114"/>
              <a:gd name="T32" fmla="*/ 0 w 113"/>
              <a:gd name="T33" fmla="*/ 70 h 114"/>
              <a:gd name="T34" fmla="*/ 0 w 113"/>
              <a:gd name="T35" fmla="*/ 70 h 114"/>
              <a:gd name="T36" fmla="*/ 0 w 113"/>
              <a:gd name="T37" fmla="*/ 70 h 114"/>
              <a:gd name="T38" fmla="*/ 0 w 113"/>
              <a:gd name="T39" fmla="*/ 70 h 114"/>
              <a:gd name="T40" fmla="*/ 0 w 113"/>
              <a:gd name="T41" fmla="*/ 70 h 114"/>
              <a:gd name="T42" fmla="*/ 0 w 113"/>
              <a:gd name="T43" fmla="*/ 70 h 114"/>
              <a:gd name="T44" fmla="*/ 0 w 113"/>
              <a:gd name="T45" fmla="*/ 71 h 114"/>
              <a:gd name="T46" fmla="*/ 0 w 113"/>
              <a:gd name="T47" fmla="*/ 71 h 114"/>
              <a:gd name="T48" fmla="*/ 0 w 113"/>
              <a:gd name="T49" fmla="*/ 109 h 114"/>
              <a:gd name="T50" fmla="*/ 42 w 113"/>
              <a:gd name="T51" fmla="*/ 114 h 114"/>
              <a:gd name="T52" fmla="*/ 43 w 113"/>
              <a:gd name="T53" fmla="*/ 114 h 114"/>
              <a:gd name="T54" fmla="*/ 43 w 113"/>
              <a:gd name="T55" fmla="*/ 114 h 114"/>
              <a:gd name="T56" fmla="*/ 43 w 113"/>
              <a:gd name="T57" fmla="*/ 114 h 114"/>
              <a:gd name="T58" fmla="*/ 43 w 113"/>
              <a:gd name="T59" fmla="*/ 113 h 114"/>
              <a:gd name="T60" fmla="*/ 44 w 113"/>
              <a:gd name="T61" fmla="*/ 113 h 114"/>
              <a:gd name="T62" fmla="*/ 44 w 113"/>
              <a:gd name="T63" fmla="*/ 113 h 114"/>
              <a:gd name="T64" fmla="*/ 45 w 113"/>
              <a:gd name="T65" fmla="*/ 113 h 114"/>
              <a:gd name="T66" fmla="*/ 45 w 113"/>
              <a:gd name="T67" fmla="*/ 113 h 114"/>
              <a:gd name="T68" fmla="*/ 45 w 113"/>
              <a:gd name="T69" fmla="*/ 113 h 114"/>
              <a:gd name="T70" fmla="*/ 45 w 113"/>
              <a:gd name="T71" fmla="*/ 113 h 114"/>
              <a:gd name="T72" fmla="*/ 108 w 113"/>
              <a:gd name="T73" fmla="*/ 50 h 114"/>
              <a:gd name="T74" fmla="*/ 113 w 113"/>
              <a:gd name="T75" fmla="*/ 37 h 114"/>
              <a:gd name="T76" fmla="*/ 56 w 113"/>
              <a:gd name="T77" fmla="*/ 27 h 114"/>
              <a:gd name="T78" fmla="*/ 17 w 113"/>
              <a:gd name="T79" fmla="*/ 77 h 114"/>
              <a:gd name="T80" fmla="*/ 56 w 113"/>
              <a:gd name="T81" fmla="*/ 27 h 114"/>
              <a:gd name="T82" fmla="*/ 9 w 113"/>
              <a:gd name="T83" fmla="*/ 104 h 114"/>
              <a:gd name="T84" fmla="*/ 31 w 113"/>
              <a:gd name="T85" fmla="*/ 104 h 114"/>
              <a:gd name="T86" fmla="*/ 21 w 113"/>
              <a:gd name="T87" fmla="*/ 81 h 114"/>
              <a:gd name="T88" fmla="*/ 65 w 113"/>
              <a:gd name="T89" fmla="*/ 36 h 114"/>
              <a:gd name="T90" fmla="*/ 32 w 113"/>
              <a:gd name="T91" fmla="*/ 93 h 114"/>
              <a:gd name="T92" fmla="*/ 42 w 113"/>
              <a:gd name="T93" fmla="*/ 102 h 114"/>
              <a:gd name="T94" fmla="*/ 37 w 113"/>
              <a:gd name="T95" fmla="*/ 97 h 114"/>
              <a:gd name="T96" fmla="*/ 87 w 113"/>
              <a:gd name="T97" fmla="*/ 58 h 114"/>
              <a:gd name="T98" fmla="*/ 104 w 113"/>
              <a:gd name="T99" fmla="*/ 37 h 114"/>
              <a:gd name="T100" fmla="*/ 104 w 113"/>
              <a:gd name="T101" fmla="*/ 37 h 114"/>
              <a:gd name="T102" fmla="*/ 97 w 113"/>
              <a:gd name="T103" fmla="*/ 47 h 114"/>
              <a:gd name="T104" fmla="*/ 93 w 113"/>
              <a:gd name="T105" fmla="*/ 51 h 114"/>
              <a:gd name="T106" fmla="*/ 66 w 113"/>
              <a:gd name="T107" fmla="*/ 16 h 114"/>
              <a:gd name="T108" fmla="*/ 76 w 113"/>
              <a:gd name="T109" fmla="*/ 10 h 114"/>
              <a:gd name="T110" fmla="*/ 101 w 113"/>
              <a:gd name="T111" fmla="*/ 3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114">
                <a:moveTo>
                  <a:pt x="113" y="37"/>
                </a:moveTo>
                <a:cubicBezTo>
                  <a:pt x="113" y="33"/>
                  <a:pt x="111" y="28"/>
                  <a:pt x="108" y="25"/>
                </a:cubicBezTo>
                <a:cubicBezTo>
                  <a:pt x="88" y="5"/>
                  <a:pt x="88" y="5"/>
                  <a:pt x="88" y="5"/>
                </a:cubicBezTo>
                <a:cubicBezTo>
                  <a:pt x="85" y="2"/>
                  <a:pt x="80" y="0"/>
                  <a:pt x="76" y="0"/>
                </a:cubicBezTo>
                <a:cubicBezTo>
                  <a:pt x="71" y="0"/>
                  <a:pt x="67" y="2"/>
                  <a:pt x="63" y="5"/>
                </a:cubicBezTo>
                <a:cubicBezTo>
                  <a:pt x="43" y="26"/>
                  <a:pt x="22" y="47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12"/>
                  <a:pt x="2" y="114"/>
                  <a:pt x="4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66" y="91"/>
                  <a:pt x="87" y="71"/>
                  <a:pt x="108" y="50"/>
                </a:cubicBezTo>
                <a:cubicBezTo>
                  <a:pt x="111" y="46"/>
                  <a:pt x="113" y="42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lose/>
                <a:moveTo>
                  <a:pt x="56" y="27"/>
                </a:moveTo>
                <a:cubicBezTo>
                  <a:pt x="56" y="27"/>
                  <a:pt x="56" y="27"/>
                  <a:pt x="56" y="27"/>
                </a:cubicBezTo>
                <a:cubicBezTo>
                  <a:pt x="61" y="32"/>
                  <a:pt x="61" y="32"/>
                  <a:pt x="61" y="32"/>
                </a:cubicBezTo>
                <a:cubicBezTo>
                  <a:pt x="17" y="77"/>
                  <a:pt x="17" y="77"/>
                  <a:pt x="17" y="77"/>
                </a:cubicBezTo>
                <a:cubicBezTo>
                  <a:pt x="11" y="71"/>
                  <a:pt x="11" y="71"/>
                  <a:pt x="11" y="71"/>
                </a:cubicBezTo>
                <a:cubicBezTo>
                  <a:pt x="56" y="27"/>
                  <a:pt x="56" y="27"/>
                  <a:pt x="56" y="27"/>
                </a:cubicBezTo>
                <a:close/>
                <a:moveTo>
                  <a:pt x="9" y="104"/>
                </a:moveTo>
                <a:cubicBezTo>
                  <a:pt x="9" y="104"/>
                  <a:pt x="9" y="104"/>
                  <a:pt x="9" y="104"/>
                </a:cubicBezTo>
                <a:cubicBezTo>
                  <a:pt x="9" y="82"/>
                  <a:pt x="9" y="82"/>
                  <a:pt x="9" y="82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9" y="104"/>
                  <a:pt x="9" y="104"/>
                  <a:pt x="9" y="104"/>
                </a:cubicBezTo>
                <a:close/>
                <a:moveTo>
                  <a:pt x="21" y="81"/>
                </a:moveTo>
                <a:cubicBezTo>
                  <a:pt x="21" y="81"/>
                  <a:pt x="21" y="81"/>
                  <a:pt x="21" y="81"/>
                </a:cubicBezTo>
                <a:cubicBezTo>
                  <a:pt x="65" y="36"/>
                  <a:pt x="65" y="36"/>
                  <a:pt x="65" y="36"/>
                </a:cubicBezTo>
                <a:cubicBezTo>
                  <a:pt x="77" y="48"/>
                  <a:pt x="77" y="48"/>
                  <a:pt x="77" y="48"/>
                </a:cubicBezTo>
                <a:cubicBezTo>
                  <a:pt x="32" y="93"/>
                  <a:pt x="32" y="93"/>
                  <a:pt x="32" y="93"/>
                </a:cubicBezTo>
                <a:cubicBezTo>
                  <a:pt x="21" y="81"/>
                  <a:pt x="21" y="81"/>
                  <a:pt x="21" y="81"/>
                </a:cubicBezTo>
                <a:close/>
                <a:moveTo>
                  <a:pt x="42" y="102"/>
                </a:moveTo>
                <a:cubicBezTo>
                  <a:pt x="42" y="102"/>
                  <a:pt x="42" y="102"/>
                  <a:pt x="42" y="102"/>
                </a:cubicBezTo>
                <a:cubicBezTo>
                  <a:pt x="37" y="97"/>
                  <a:pt x="37" y="97"/>
                  <a:pt x="37" y="97"/>
                </a:cubicBezTo>
                <a:cubicBezTo>
                  <a:pt x="81" y="52"/>
                  <a:pt x="81" y="52"/>
                  <a:pt x="81" y="52"/>
                </a:cubicBezTo>
                <a:cubicBezTo>
                  <a:pt x="87" y="58"/>
                  <a:pt x="87" y="58"/>
                  <a:pt x="87" y="58"/>
                </a:cubicBezTo>
                <a:cubicBezTo>
                  <a:pt x="42" y="102"/>
                  <a:pt x="42" y="102"/>
                  <a:pt x="42" y="102"/>
                </a:cubicBezTo>
                <a:close/>
                <a:moveTo>
                  <a:pt x="104" y="37"/>
                </a:moveTo>
                <a:cubicBezTo>
                  <a:pt x="104" y="37"/>
                  <a:pt x="104" y="37"/>
                  <a:pt x="104" y="37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04" y="39"/>
                  <a:pt x="103" y="42"/>
                  <a:pt x="101" y="43"/>
                </a:cubicBezTo>
                <a:cubicBezTo>
                  <a:pt x="97" y="47"/>
                  <a:pt x="97" y="47"/>
                  <a:pt x="97" y="47"/>
                </a:cubicBezTo>
                <a:cubicBezTo>
                  <a:pt x="94" y="50"/>
                  <a:pt x="94" y="50"/>
                  <a:pt x="94" y="50"/>
                </a:cubicBezTo>
                <a:cubicBezTo>
                  <a:pt x="93" y="51"/>
                  <a:pt x="93" y="51"/>
                  <a:pt x="93" y="51"/>
                </a:cubicBezTo>
                <a:cubicBezTo>
                  <a:pt x="62" y="20"/>
                  <a:pt x="62" y="20"/>
                  <a:pt x="62" y="20"/>
                </a:cubicBezTo>
                <a:cubicBezTo>
                  <a:pt x="66" y="16"/>
                  <a:pt x="66" y="16"/>
                  <a:pt x="66" y="16"/>
                </a:cubicBezTo>
                <a:cubicBezTo>
                  <a:pt x="70" y="12"/>
                  <a:pt x="70" y="12"/>
                  <a:pt x="70" y="12"/>
                </a:cubicBezTo>
                <a:cubicBezTo>
                  <a:pt x="72" y="10"/>
                  <a:pt x="74" y="10"/>
                  <a:pt x="76" y="10"/>
                </a:cubicBezTo>
                <a:cubicBezTo>
                  <a:pt x="78" y="10"/>
                  <a:pt x="80" y="10"/>
                  <a:pt x="81" y="1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3" y="33"/>
                  <a:pt x="104" y="35"/>
                  <a:pt x="104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4212768" y="2125533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公司有什么补助吗？</a:t>
            </a:r>
            <a:endParaRPr lang="zh-CN" altLang="en-US" sz="1335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4212768" y="2952730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公司加班吗，加班多吗？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24"/>
          <p:cNvSpPr>
            <a:spLocks noChangeArrowheads="1"/>
          </p:cNvSpPr>
          <p:nvPr/>
        </p:nvSpPr>
        <p:spPr bwMode="auto">
          <a:xfrm>
            <a:off x="3352165" y="570865"/>
            <a:ext cx="344868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还有什么问题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 ...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4212556" y="4640560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没有问题......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4212768" y="1422799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公司的薪资能给多少？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4212768" y="3801937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我要是能来公司，有人带我吗？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2575" y="520700"/>
            <a:ext cx="339708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反问问题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了解面试进展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1201420"/>
            <a:ext cx="3012440" cy="3251200"/>
          </a:xfrm>
          <a:prstGeom prst="rect">
            <a:avLst/>
          </a:prstGeom>
        </p:spPr>
      </p:pic>
      <p:sp>
        <p:nvSpPr>
          <p:cNvPr id="47" name="Freeform 21"/>
          <p:cNvSpPr>
            <a:spLocks noEditPoints="1"/>
          </p:cNvSpPr>
          <p:nvPr/>
        </p:nvSpPr>
        <p:spPr bwMode="auto">
          <a:xfrm>
            <a:off x="4072410" y="2670680"/>
            <a:ext cx="326261" cy="312808"/>
          </a:xfrm>
          <a:custGeom>
            <a:avLst/>
            <a:gdLst>
              <a:gd name="T0" fmla="*/ 74 w 123"/>
              <a:gd name="T1" fmla="*/ 0 h 118"/>
              <a:gd name="T2" fmla="*/ 88 w 123"/>
              <a:gd name="T3" fmla="*/ 14 h 118"/>
              <a:gd name="T4" fmla="*/ 99 w 123"/>
              <a:gd name="T5" fmla="*/ 18 h 118"/>
              <a:gd name="T6" fmla="*/ 123 w 123"/>
              <a:gd name="T7" fmla="*/ 43 h 118"/>
              <a:gd name="T8" fmla="*/ 116 w 123"/>
              <a:gd name="T9" fmla="*/ 111 h 118"/>
              <a:gd name="T10" fmla="*/ 24 w 123"/>
              <a:gd name="T11" fmla="*/ 118 h 118"/>
              <a:gd name="T12" fmla="*/ 7 w 123"/>
              <a:gd name="T13" fmla="*/ 111 h 118"/>
              <a:gd name="T14" fmla="*/ 0 w 123"/>
              <a:gd name="T15" fmla="*/ 43 h 118"/>
              <a:gd name="T16" fmla="*/ 7 w 123"/>
              <a:gd name="T17" fmla="*/ 26 h 118"/>
              <a:gd name="T18" fmla="*/ 24 w 123"/>
              <a:gd name="T19" fmla="*/ 18 h 118"/>
              <a:gd name="T20" fmla="*/ 34 w 123"/>
              <a:gd name="T21" fmla="*/ 14 h 118"/>
              <a:gd name="T22" fmla="*/ 48 w 123"/>
              <a:gd name="T23" fmla="*/ 0 h 118"/>
              <a:gd name="T24" fmla="*/ 86 w 123"/>
              <a:gd name="T25" fmla="*/ 28 h 118"/>
              <a:gd name="T26" fmla="*/ 85 w 123"/>
              <a:gd name="T27" fmla="*/ 28 h 118"/>
              <a:gd name="T28" fmla="*/ 37 w 123"/>
              <a:gd name="T29" fmla="*/ 28 h 118"/>
              <a:gd name="T30" fmla="*/ 14 w 123"/>
              <a:gd name="T31" fmla="*/ 32 h 118"/>
              <a:gd name="T32" fmla="*/ 9 w 123"/>
              <a:gd name="T33" fmla="*/ 43 h 118"/>
              <a:gd name="T34" fmla="*/ 23 w 123"/>
              <a:gd name="T35" fmla="*/ 65 h 118"/>
              <a:gd name="T36" fmla="*/ 26 w 123"/>
              <a:gd name="T37" fmla="*/ 54 h 118"/>
              <a:gd name="T38" fmla="*/ 46 w 123"/>
              <a:gd name="T39" fmla="*/ 54 h 118"/>
              <a:gd name="T40" fmla="*/ 49 w 123"/>
              <a:gd name="T41" fmla="*/ 57 h 118"/>
              <a:gd name="T42" fmla="*/ 74 w 123"/>
              <a:gd name="T43" fmla="*/ 65 h 118"/>
              <a:gd name="T44" fmla="*/ 77 w 123"/>
              <a:gd name="T45" fmla="*/ 54 h 118"/>
              <a:gd name="T46" fmla="*/ 97 w 123"/>
              <a:gd name="T47" fmla="*/ 54 h 118"/>
              <a:gd name="T48" fmla="*/ 100 w 123"/>
              <a:gd name="T49" fmla="*/ 57 h 118"/>
              <a:gd name="T50" fmla="*/ 113 w 123"/>
              <a:gd name="T51" fmla="*/ 65 h 118"/>
              <a:gd name="T52" fmla="*/ 109 w 123"/>
              <a:gd name="T53" fmla="*/ 32 h 118"/>
              <a:gd name="T54" fmla="*/ 86 w 123"/>
              <a:gd name="T55" fmla="*/ 28 h 118"/>
              <a:gd name="T56" fmla="*/ 40 w 123"/>
              <a:gd name="T57" fmla="*/ 18 h 118"/>
              <a:gd name="T58" fmla="*/ 83 w 123"/>
              <a:gd name="T59" fmla="*/ 14 h 118"/>
              <a:gd name="T60" fmla="*/ 74 w 123"/>
              <a:gd name="T61" fmla="*/ 6 h 118"/>
              <a:gd name="T62" fmla="*/ 43 w 123"/>
              <a:gd name="T63" fmla="*/ 8 h 118"/>
              <a:gd name="T64" fmla="*/ 40 w 123"/>
              <a:gd name="T65" fmla="*/ 18 h 118"/>
              <a:gd name="T66" fmla="*/ 9 w 123"/>
              <a:gd name="T67" fmla="*/ 71 h 118"/>
              <a:gd name="T68" fmla="*/ 13 w 123"/>
              <a:gd name="T69" fmla="*/ 104 h 118"/>
              <a:gd name="T70" fmla="*/ 24 w 123"/>
              <a:gd name="T71" fmla="*/ 109 h 118"/>
              <a:gd name="T72" fmla="*/ 109 w 123"/>
              <a:gd name="T73" fmla="*/ 104 h 118"/>
              <a:gd name="T74" fmla="*/ 113 w 123"/>
              <a:gd name="T75" fmla="*/ 71 h 118"/>
              <a:gd name="T76" fmla="*/ 100 w 123"/>
              <a:gd name="T77" fmla="*/ 80 h 118"/>
              <a:gd name="T78" fmla="*/ 97 w 123"/>
              <a:gd name="T79" fmla="*/ 82 h 118"/>
              <a:gd name="T80" fmla="*/ 74 w 123"/>
              <a:gd name="T81" fmla="*/ 80 h 118"/>
              <a:gd name="T82" fmla="*/ 74 w 123"/>
              <a:gd name="T83" fmla="*/ 71 h 118"/>
              <a:gd name="T84" fmla="*/ 49 w 123"/>
              <a:gd name="T85" fmla="*/ 80 h 118"/>
              <a:gd name="T86" fmla="*/ 46 w 123"/>
              <a:gd name="T87" fmla="*/ 82 h 118"/>
              <a:gd name="T88" fmla="*/ 23 w 123"/>
              <a:gd name="T89" fmla="*/ 80 h 118"/>
              <a:gd name="T90" fmla="*/ 23 w 123"/>
              <a:gd name="T91" fmla="*/ 71 h 118"/>
              <a:gd name="T92" fmla="*/ 43 w 123"/>
              <a:gd name="T93" fmla="*/ 60 h 118"/>
              <a:gd name="T94" fmla="*/ 28 w 123"/>
              <a:gd name="T95" fmla="*/ 60 h 118"/>
              <a:gd name="T96" fmla="*/ 28 w 123"/>
              <a:gd name="T97" fmla="*/ 68 h 118"/>
              <a:gd name="T98" fmla="*/ 28 w 123"/>
              <a:gd name="T99" fmla="*/ 77 h 118"/>
              <a:gd name="T100" fmla="*/ 43 w 123"/>
              <a:gd name="T101" fmla="*/ 68 h 118"/>
              <a:gd name="T102" fmla="*/ 43 w 123"/>
              <a:gd name="T103" fmla="*/ 68 h 118"/>
              <a:gd name="T104" fmla="*/ 94 w 123"/>
              <a:gd name="T105" fmla="*/ 60 h 118"/>
              <a:gd name="T106" fmla="*/ 80 w 123"/>
              <a:gd name="T107" fmla="*/ 60 h 118"/>
              <a:gd name="T108" fmla="*/ 80 w 123"/>
              <a:gd name="T109" fmla="*/ 68 h 118"/>
              <a:gd name="T110" fmla="*/ 80 w 123"/>
              <a:gd name="T111" fmla="*/ 77 h 118"/>
              <a:gd name="T112" fmla="*/ 94 w 123"/>
              <a:gd name="T113" fmla="*/ 68 h 118"/>
              <a:gd name="T114" fmla="*/ 94 w 123"/>
              <a:gd name="T115" fmla="*/ 6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3" h="118">
                <a:moveTo>
                  <a:pt x="48" y="0"/>
                </a:moveTo>
                <a:cubicBezTo>
                  <a:pt x="74" y="0"/>
                  <a:pt x="74" y="0"/>
                  <a:pt x="74" y="0"/>
                </a:cubicBezTo>
                <a:cubicBezTo>
                  <a:pt x="78" y="0"/>
                  <a:pt x="82" y="2"/>
                  <a:pt x="84" y="4"/>
                </a:cubicBezTo>
                <a:cubicBezTo>
                  <a:pt x="87" y="7"/>
                  <a:pt x="88" y="10"/>
                  <a:pt x="88" y="14"/>
                </a:cubicBezTo>
                <a:cubicBezTo>
                  <a:pt x="88" y="18"/>
                  <a:pt x="88" y="18"/>
                  <a:pt x="88" y="18"/>
                </a:cubicBezTo>
                <a:cubicBezTo>
                  <a:pt x="99" y="18"/>
                  <a:pt x="99" y="18"/>
                  <a:pt x="99" y="18"/>
                </a:cubicBezTo>
                <a:cubicBezTo>
                  <a:pt x="105" y="18"/>
                  <a:pt x="111" y="21"/>
                  <a:pt x="116" y="26"/>
                </a:cubicBezTo>
                <a:cubicBezTo>
                  <a:pt x="120" y="30"/>
                  <a:pt x="123" y="36"/>
                  <a:pt x="123" y="43"/>
                </a:cubicBezTo>
                <a:cubicBezTo>
                  <a:pt x="123" y="94"/>
                  <a:pt x="123" y="94"/>
                  <a:pt x="123" y="94"/>
                </a:cubicBezTo>
                <a:cubicBezTo>
                  <a:pt x="123" y="101"/>
                  <a:pt x="120" y="107"/>
                  <a:pt x="116" y="111"/>
                </a:cubicBezTo>
                <a:cubicBezTo>
                  <a:pt x="111" y="115"/>
                  <a:pt x="105" y="118"/>
                  <a:pt x="99" y="11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18" y="118"/>
                  <a:pt x="11" y="115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3" y="106"/>
                  <a:pt x="0" y="100"/>
                  <a:pt x="0" y="9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36"/>
                  <a:pt x="3" y="30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11" y="21"/>
                  <a:pt x="18" y="18"/>
                  <a:pt x="2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0"/>
                  <a:pt x="36" y="7"/>
                  <a:pt x="39" y="4"/>
                </a:cubicBezTo>
                <a:cubicBezTo>
                  <a:pt x="41" y="2"/>
                  <a:pt x="44" y="0"/>
                  <a:pt x="48" y="0"/>
                </a:cubicBezTo>
                <a:close/>
                <a:moveTo>
                  <a:pt x="86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0" y="28"/>
                  <a:pt x="16" y="29"/>
                  <a:pt x="14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1" y="35"/>
                  <a:pt x="9" y="39"/>
                  <a:pt x="9" y="43"/>
                </a:cubicBezTo>
                <a:cubicBezTo>
                  <a:pt x="9" y="65"/>
                  <a:pt x="9" y="65"/>
                  <a:pt x="9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5"/>
                  <a:pt x="24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8" y="54"/>
                  <a:pt x="49" y="55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5"/>
                  <a:pt x="49" y="65"/>
                  <a:pt x="49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5"/>
                  <a:pt x="75" y="54"/>
                  <a:pt x="77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5"/>
                  <a:pt x="100" y="57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3" y="39"/>
                  <a:pt x="112" y="35"/>
                  <a:pt x="109" y="32"/>
                </a:cubicBezTo>
                <a:cubicBezTo>
                  <a:pt x="106" y="29"/>
                  <a:pt x="103" y="28"/>
                  <a:pt x="99" y="28"/>
                </a:cubicBezTo>
                <a:cubicBezTo>
                  <a:pt x="86" y="28"/>
                  <a:pt x="86" y="28"/>
                  <a:pt x="86" y="28"/>
                </a:cubicBezTo>
                <a:close/>
                <a:moveTo>
                  <a:pt x="40" y="18"/>
                </a:moveTo>
                <a:cubicBezTo>
                  <a:pt x="40" y="18"/>
                  <a:pt x="40" y="18"/>
                  <a:pt x="40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2"/>
                  <a:pt x="82" y="10"/>
                  <a:pt x="80" y="8"/>
                </a:cubicBezTo>
                <a:cubicBezTo>
                  <a:pt x="79" y="7"/>
                  <a:pt x="77" y="6"/>
                  <a:pt x="74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6" y="6"/>
                  <a:pt x="44" y="7"/>
                  <a:pt x="43" y="8"/>
                </a:cubicBezTo>
                <a:cubicBezTo>
                  <a:pt x="41" y="10"/>
                  <a:pt x="40" y="12"/>
                  <a:pt x="40" y="14"/>
                </a:cubicBezTo>
                <a:cubicBezTo>
                  <a:pt x="40" y="18"/>
                  <a:pt x="40" y="18"/>
                  <a:pt x="40" y="18"/>
                </a:cubicBezTo>
                <a:close/>
                <a:moveTo>
                  <a:pt x="9" y="71"/>
                </a:moveTo>
                <a:cubicBezTo>
                  <a:pt x="9" y="71"/>
                  <a:pt x="9" y="71"/>
                  <a:pt x="9" y="71"/>
                </a:cubicBezTo>
                <a:cubicBezTo>
                  <a:pt x="9" y="94"/>
                  <a:pt x="9" y="94"/>
                  <a:pt x="9" y="94"/>
                </a:cubicBezTo>
                <a:cubicBezTo>
                  <a:pt x="9" y="98"/>
                  <a:pt x="11" y="102"/>
                  <a:pt x="13" y="104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6" y="107"/>
                  <a:pt x="20" y="109"/>
                  <a:pt x="24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103" y="109"/>
                  <a:pt x="106" y="107"/>
                  <a:pt x="109" y="104"/>
                </a:cubicBezTo>
                <a:cubicBezTo>
                  <a:pt x="112" y="102"/>
                  <a:pt x="113" y="98"/>
                  <a:pt x="113" y="9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81"/>
                  <a:pt x="99" y="82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77" y="82"/>
                  <a:pt x="77" y="82"/>
                  <a:pt x="77" y="82"/>
                </a:cubicBezTo>
                <a:cubicBezTo>
                  <a:pt x="75" y="82"/>
                  <a:pt x="74" y="81"/>
                  <a:pt x="74" y="80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1"/>
                  <a:pt x="74" y="71"/>
                  <a:pt x="74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81"/>
                  <a:pt x="48" y="82"/>
                  <a:pt x="46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4" y="82"/>
                  <a:pt x="23" y="81"/>
                  <a:pt x="23" y="80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1"/>
                  <a:pt x="23" y="71"/>
                  <a:pt x="23" y="71"/>
                </a:cubicBezTo>
                <a:cubicBezTo>
                  <a:pt x="9" y="71"/>
                  <a:pt x="9" y="71"/>
                  <a:pt x="9" y="71"/>
                </a:cubicBezTo>
                <a:close/>
                <a:moveTo>
                  <a:pt x="43" y="60"/>
                </a:moveTo>
                <a:cubicBezTo>
                  <a:pt x="43" y="60"/>
                  <a:pt x="43" y="60"/>
                  <a:pt x="4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77"/>
                  <a:pt x="28" y="77"/>
                  <a:pt x="28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0"/>
                  <a:pt x="43" y="60"/>
                  <a:pt x="43" y="60"/>
                </a:cubicBezTo>
                <a:close/>
                <a:moveTo>
                  <a:pt x="94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77"/>
                  <a:pt x="80" y="77"/>
                  <a:pt x="80" y="77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0"/>
                  <a:pt x="94" y="60"/>
                  <a:pt x="94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22"/>
          <p:cNvSpPr>
            <a:spLocks noEditPoints="1"/>
          </p:cNvSpPr>
          <p:nvPr/>
        </p:nvSpPr>
        <p:spPr bwMode="auto">
          <a:xfrm>
            <a:off x="4071382" y="2028988"/>
            <a:ext cx="326261" cy="297109"/>
          </a:xfrm>
          <a:custGeom>
            <a:avLst/>
            <a:gdLst>
              <a:gd name="T0" fmla="*/ 77 w 123"/>
              <a:gd name="T1" fmla="*/ 52 h 112"/>
              <a:gd name="T2" fmla="*/ 81 w 123"/>
              <a:gd name="T3" fmla="*/ 68 h 112"/>
              <a:gd name="T4" fmla="*/ 81 w 123"/>
              <a:gd name="T5" fmla="*/ 76 h 112"/>
              <a:gd name="T6" fmla="*/ 87 w 123"/>
              <a:gd name="T7" fmla="*/ 70 h 112"/>
              <a:gd name="T8" fmla="*/ 81 w 123"/>
              <a:gd name="T9" fmla="*/ 48 h 112"/>
              <a:gd name="T10" fmla="*/ 63 w 123"/>
              <a:gd name="T11" fmla="*/ 45 h 112"/>
              <a:gd name="T12" fmla="*/ 119 w 123"/>
              <a:gd name="T13" fmla="*/ 103 h 112"/>
              <a:gd name="T14" fmla="*/ 115 w 123"/>
              <a:gd name="T15" fmla="*/ 103 h 112"/>
              <a:gd name="T16" fmla="*/ 119 w 123"/>
              <a:gd name="T17" fmla="*/ 29 h 112"/>
              <a:gd name="T18" fmla="*/ 119 w 123"/>
              <a:gd name="T19" fmla="*/ 19 h 112"/>
              <a:gd name="T20" fmla="*/ 74 w 123"/>
              <a:gd name="T21" fmla="*/ 13 h 112"/>
              <a:gd name="T22" fmla="*/ 62 w 123"/>
              <a:gd name="T23" fmla="*/ 0 h 112"/>
              <a:gd name="T24" fmla="*/ 49 w 123"/>
              <a:gd name="T25" fmla="*/ 13 h 112"/>
              <a:gd name="T26" fmla="*/ 5 w 123"/>
              <a:gd name="T27" fmla="*/ 19 h 112"/>
              <a:gd name="T28" fmla="*/ 5 w 123"/>
              <a:gd name="T29" fmla="*/ 29 h 112"/>
              <a:gd name="T30" fmla="*/ 8 w 123"/>
              <a:gd name="T31" fmla="*/ 103 h 112"/>
              <a:gd name="T32" fmla="*/ 0 w 123"/>
              <a:gd name="T33" fmla="*/ 108 h 112"/>
              <a:gd name="T34" fmla="*/ 119 w 123"/>
              <a:gd name="T35" fmla="*/ 112 h 112"/>
              <a:gd name="T36" fmla="*/ 119 w 123"/>
              <a:gd name="T37" fmla="*/ 103 h 112"/>
              <a:gd name="T38" fmla="*/ 57 w 123"/>
              <a:gd name="T39" fmla="*/ 8 h 112"/>
              <a:gd name="T40" fmla="*/ 67 w 123"/>
              <a:gd name="T41" fmla="*/ 8 h 112"/>
              <a:gd name="T42" fmla="*/ 67 w 123"/>
              <a:gd name="T43" fmla="*/ 17 h 112"/>
              <a:gd name="T44" fmla="*/ 62 w 123"/>
              <a:gd name="T45" fmla="*/ 19 h 112"/>
              <a:gd name="T46" fmla="*/ 55 w 123"/>
              <a:gd name="T47" fmla="*/ 13 h 112"/>
              <a:gd name="T48" fmla="*/ 109 w 123"/>
              <a:gd name="T49" fmla="*/ 103 h 112"/>
              <a:gd name="T50" fmla="*/ 14 w 123"/>
              <a:gd name="T51" fmla="*/ 103 h 112"/>
              <a:gd name="T52" fmla="*/ 109 w 123"/>
              <a:gd name="T53" fmla="*/ 29 h 112"/>
              <a:gd name="T54" fmla="*/ 58 w 123"/>
              <a:gd name="T55" fmla="*/ 90 h 112"/>
              <a:gd name="T56" fmla="*/ 69 w 123"/>
              <a:gd name="T57" fmla="*/ 87 h 112"/>
              <a:gd name="T58" fmla="*/ 77 w 123"/>
              <a:gd name="T59" fmla="*/ 79 h 112"/>
              <a:gd name="T60" fmla="*/ 76 w 123"/>
              <a:gd name="T61" fmla="*/ 75 h 112"/>
              <a:gd name="T62" fmla="*/ 61 w 123"/>
              <a:gd name="T63" fmla="*/ 49 h 112"/>
              <a:gd name="T64" fmla="*/ 43 w 123"/>
              <a:gd name="T65" fmla="*/ 52 h 112"/>
              <a:gd name="T66" fmla="*/ 43 w 123"/>
              <a:gd name="T67" fmla="*/ 83 h 112"/>
              <a:gd name="T68" fmla="*/ 47 w 123"/>
              <a:gd name="T69" fmla="*/ 56 h 112"/>
              <a:gd name="T70" fmla="*/ 55 w 123"/>
              <a:gd name="T71" fmla="*/ 52 h 112"/>
              <a:gd name="T72" fmla="*/ 57 w 123"/>
              <a:gd name="T73" fmla="*/ 70 h 112"/>
              <a:gd name="T74" fmla="*/ 66 w 123"/>
              <a:gd name="T75" fmla="*/ 82 h 112"/>
              <a:gd name="T76" fmla="*/ 58 w 123"/>
              <a:gd name="T77" fmla="*/ 84 h 112"/>
              <a:gd name="T78" fmla="*/ 42 w 123"/>
              <a:gd name="T79" fmla="*/ 6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" h="112">
                <a:moveTo>
                  <a:pt x="66" y="48"/>
                </a:moveTo>
                <a:cubicBezTo>
                  <a:pt x="70" y="48"/>
                  <a:pt x="74" y="49"/>
                  <a:pt x="77" y="52"/>
                </a:cubicBezTo>
                <a:cubicBezTo>
                  <a:pt x="80" y="55"/>
                  <a:pt x="82" y="59"/>
                  <a:pt x="82" y="64"/>
                </a:cubicBezTo>
                <a:cubicBezTo>
                  <a:pt x="82" y="65"/>
                  <a:pt x="82" y="67"/>
                  <a:pt x="81" y="68"/>
                </a:cubicBezTo>
                <a:cubicBezTo>
                  <a:pt x="81" y="69"/>
                  <a:pt x="80" y="71"/>
                  <a:pt x="80" y="72"/>
                </a:cubicBezTo>
                <a:cubicBezTo>
                  <a:pt x="79" y="73"/>
                  <a:pt x="79" y="75"/>
                  <a:pt x="81" y="76"/>
                </a:cubicBezTo>
                <a:cubicBezTo>
                  <a:pt x="82" y="77"/>
                  <a:pt x="84" y="76"/>
                  <a:pt x="85" y="75"/>
                </a:cubicBezTo>
                <a:cubicBezTo>
                  <a:pt x="86" y="73"/>
                  <a:pt x="86" y="71"/>
                  <a:pt x="87" y="70"/>
                </a:cubicBezTo>
                <a:cubicBezTo>
                  <a:pt x="87" y="68"/>
                  <a:pt x="87" y="66"/>
                  <a:pt x="87" y="64"/>
                </a:cubicBezTo>
                <a:cubicBezTo>
                  <a:pt x="87" y="58"/>
                  <a:pt x="85" y="52"/>
                  <a:pt x="81" y="48"/>
                </a:cubicBezTo>
                <a:cubicBezTo>
                  <a:pt x="77" y="44"/>
                  <a:pt x="72" y="42"/>
                  <a:pt x="66" y="42"/>
                </a:cubicBezTo>
                <a:cubicBezTo>
                  <a:pt x="64" y="42"/>
                  <a:pt x="63" y="43"/>
                  <a:pt x="63" y="45"/>
                </a:cubicBezTo>
                <a:cubicBezTo>
                  <a:pt x="63" y="46"/>
                  <a:pt x="64" y="48"/>
                  <a:pt x="66" y="48"/>
                </a:cubicBezTo>
                <a:close/>
                <a:moveTo>
                  <a:pt x="119" y="103"/>
                </a:moveTo>
                <a:cubicBezTo>
                  <a:pt x="119" y="103"/>
                  <a:pt x="119" y="103"/>
                  <a:pt x="119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1" y="29"/>
                  <a:pt x="123" y="27"/>
                  <a:pt x="123" y="24"/>
                </a:cubicBezTo>
                <a:cubicBezTo>
                  <a:pt x="123" y="21"/>
                  <a:pt x="121" y="19"/>
                  <a:pt x="119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4" y="17"/>
                  <a:pt x="74" y="15"/>
                  <a:pt x="74" y="13"/>
                </a:cubicBezTo>
                <a:cubicBezTo>
                  <a:pt x="74" y="9"/>
                  <a:pt x="73" y="6"/>
                  <a:pt x="71" y="4"/>
                </a:cubicBezTo>
                <a:cubicBezTo>
                  <a:pt x="68" y="2"/>
                  <a:pt x="65" y="0"/>
                  <a:pt x="62" y="0"/>
                </a:cubicBezTo>
                <a:cubicBezTo>
                  <a:pt x="58" y="0"/>
                  <a:pt x="55" y="2"/>
                  <a:pt x="53" y="4"/>
                </a:cubicBezTo>
                <a:cubicBezTo>
                  <a:pt x="51" y="6"/>
                  <a:pt x="49" y="9"/>
                  <a:pt x="49" y="13"/>
                </a:cubicBezTo>
                <a:cubicBezTo>
                  <a:pt x="49" y="15"/>
                  <a:pt x="50" y="17"/>
                  <a:pt x="51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1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103"/>
                  <a:pt x="8" y="103"/>
                  <a:pt x="8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2" y="103"/>
                  <a:pt x="0" y="105"/>
                  <a:pt x="0" y="108"/>
                </a:cubicBezTo>
                <a:cubicBezTo>
                  <a:pt x="0" y="110"/>
                  <a:pt x="2" y="112"/>
                  <a:pt x="5" y="112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1" y="112"/>
                  <a:pt x="123" y="110"/>
                  <a:pt x="123" y="108"/>
                </a:cubicBezTo>
                <a:cubicBezTo>
                  <a:pt x="123" y="105"/>
                  <a:pt x="121" y="103"/>
                  <a:pt x="119" y="103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58" y="7"/>
                  <a:pt x="60" y="6"/>
                  <a:pt x="62" y="6"/>
                </a:cubicBezTo>
                <a:cubicBezTo>
                  <a:pt x="64" y="6"/>
                  <a:pt x="65" y="7"/>
                  <a:pt x="67" y="8"/>
                </a:cubicBezTo>
                <a:cubicBezTo>
                  <a:pt x="68" y="9"/>
                  <a:pt x="69" y="11"/>
                  <a:pt x="69" y="13"/>
                </a:cubicBezTo>
                <a:cubicBezTo>
                  <a:pt x="69" y="14"/>
                  <a:pt x="68" y="16"/>
                  <a:pt x="67" y="17"/>
                </a:cubicBezTo>
                <a:cubicBezTo>
                  <a:pt x="65" y="18"/>
                  <a:pt x="64" y="19"/>
                  <a:pt x="62" y="19"/>
                </a:cubicBezTo>
                <a:cubicBezTo>
                  <a:pt x="62" y="19"/>
                  <a:pt x="62" y="19"/>
                  <a:pt x="62" y="19"/>
                </a:cubicBezTo>
                <a:cubicBezTo>
                  <a:pt x="60" y="19"/>
                  <a:pt x="58" y="18"/>
                  <a:pt x="57" y="17"/>
                </a:cubicBezTo>
                <a:cubicBezTo>
                  <a:pt x="56" y="16"/>
                  <a:pt x="55" y="14"/>
                  <a:pt x="55" y="13"/>
                </a:cubicBezTo>
                <a:cubicBezTo>
                  <a:pt x="55" y="11"/>
                  <a:pt x="56" y="9"/>
                  <a:pt x="57" y="8"/>
                </a:cubicBezTo>
                <a:close/>
                <a:moveTo>
                  <a:pt x="109" y="103"/>
                </a:moveTo>
                <a:cubicBezTo>
                  <a:pt x="109" y="103"/>
                  <a:pt x="109" y="103"/>
                  <a:pt x="109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29"/>
                  <a:pt x="14" y="29"/>
                  <a:pt x="14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103"/>
                  <a:pt x="109" y="103"/>
                  <a:pt x="109" y="103"/>
                </a:cubicBezTo>
                <a:close/>
                <a:moveTo>
                  <a:pt x="58" y="90"/>
                </a:moveTo>
                <a:cubicBezTo>
                  <a:pt x="58" y="90"/>
                  <a:pt x="58" y="90"/>
                  <a:pt x="58" y="90"/>
                </a:cubicBezTo>
                <a:cubicBezTo>
                  <a:pt x="62" y="90"/>
                  <a:pt x="66" y="89"/>
                  <a:pt x="69" y="87"/>
                </a:cubicBezTo>
                <a:cubicBezTo>
                  <a:pt x="69" y="87"/>
                  <a:pt x="69" y="87"/>
                  <a:pt x="69" y="87"/>
                </a:cubicBezTo>
                <a:cubicBezTo>
                  <a:pt x="72" y="85"/>
                  <a:pt x="75" y="82"/>
                  <a:pt x="77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77"/>
                  <a:pt x="77" y="75"/>
                  <a:pt x="76" y="75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0" y="46"/>
                  <a:pt x="58" y="46"/>
                </a:cubicBezTo>
                <a:cubicBezTo>
                  <a:pt x="52" y="46"/>
                  <a:pt x="46" y="48"/>
                  <a:pt x="43" y="52"/>
                </a:cubicBezTo>
                <a:cubicBezTo>
                  <a:pt x="39" y="56"/>
                  <a:pt x="36" y="62"/>
                  <a:pt x="36" y="68"/>
                </a:cubicBezTo>
                <a:cubicBezTo>
                  <a:pt x="36" y="74"/>
                  <a:pt x="39" y="79"/>
                  <a:pt x="43" y="83"/>
                </a:cubicBezTo>
                <a:cubicBezTo>
                  <a:pt x="46" y="87"/>
                  <a:pt x="52" y="90"/>
                  <a:pt x="58" y="90"/>
                </a:cubicBezTo>
                <a:close/>
                <a:moveTo>
                  <a:pt x="47" y="56"/>
                </a:moveTo>
                <a:cubicBezTo>
                  <a:pt x="47" y="56"/>
                  <a:pt x="47" y="56"/>
                  <a:pt x="47" y="56"/>
                </a:cubicBezTo>
                <a:cubicBezTo>
                  <a:pt x="49" y="54"/>
                  <a:pt x="52" y="52"/>
                  <a:pt x="55" y="52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9"/>
                  <a:pt x="56" y="70"/>
                  <a:pt x="57" y="70"/>
                </a:cubicBezTo>
                <a:cubicBezTo>
                  <a:pt x="70" y="78"/>
                  <a:pt x="70" y="78"/>
                  <a:pt x="70" y="78"/>
                </a:cubicBezTo>
                <a:cubicBezTo>
                  <a:pt x="69" y="80"/>
                  <a:pt x="68" y="81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4" y="83"/>
                  <a:pt x="61" y="84"/>
                  <a:pt x="58" y="84"/>
                </a:cubicBezTo>
                <a:cubicBezTo>
                  <a:pt x="54" y="84"/>
                  <a:pt x="50" y="82"/>
                  <a:pt x="47" y="79"/>
                </a:cubicBezTo>
                <a:cubicBezTo>
                  <a:pt x="44" y="76"/>
                  <a:pt x="42" y="72"/>
                  <a:pt x="42" y="68"/>
                </a:cubicBezTo>
                <a:cubicBezTo>
                  <a:pt x="42" y="63"/>
                  <a:pt x="44" y="59"/>
                  <a:pt x="47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0" name="Freeform 24"/>
          <p:cNvSpPr>
            <a:spLocks noEditPoints="1"/>
          </p:cNvSpPr>
          <p:nvPr/>
        </p:nvSpPr>
        <p:spPr bwMode="auto">
          <a:xfrm>
            <a:off x="4122469" y="786170"/>
            <a:ext cx="225357" cy="324019"/>
          </a:xfrm>
          <a:custGeom>
            <a:avLst/>
            <a:gdLst>
              <a:gd name="T0" fmla="*/ 3 w 85"/>
              <a:gd name="T1" fmla="*/ 84 h 122"/>
              <a:gd name="T2" fmla="*/ 17 w 85"/>
              <a:gd name="T3" fmla="*/ 81 h 122"/>
              <a:gd name="T4" fmla="*/ 27 w 85"/>
              <a:gd name="T5" fmla="*/ 51 h 122"/>
              <a:gd name="T6" fmla="*/ 27 w 85"/>
              <a:gd name="T7" fmla="*/ 51 h 122"/>
              <a:gd name="T8" fmla="*/ 27 w 85"/>
              <a:gd name="T9" fmla="*/ 21 h 122"/>
              <a:gd name="T10" fmla="*/ 38 w 85"/>
              <a:gd name="T11" fmla="*/ 15 h 122"/>
              <a:gd name="T12" fmla="*/ 43 w 85"/>
              <a:gd name="T13" fmla="*/ 0 h 122"/>
              <a:gd name="T14" fmla="*/ 48 w 85"/>
              <a:gd name="T15" fmla="*/ 15 h 122"/>
              <a:gd name="T16" fmla="*/ 65 w 85"/>
              <a:gd name="T17" fmla="*/ 36 h 122"/>
              <a:gd name="T18" fmla="*/ 58 w 85"/>
              <a:gd name="T19" fmla="*/ 52 h 122"/>
              <a:gd name="T20" fmla="*/ 69 w 85"/>
              <a:gd name="T21" fmla="*/ 81 h 122"/>
              <a:gd name="T22" fmla="*/ 83 w 85"/>
              <a:gd name="T23" fmla="*/ 84 h 122"/>
              <a:gd name="T24" fmla="*/ 72 w 85"/>
              <a:gd name="T25" fmla="*/ 86 h 122"/>
              <a:gd name="T26" fmla="*/ 81 w 85"/>
              <a:gd name="T27" fmla="*/ 111 h 122"/>
              <a:gd name="T28" fmla="*/ 85 w 85"/>
              <a:gd name="T29" fmla="*/ 117 h 122"/>
              <a:gd name="T30" fmla="*/ 79 w 85"/>
              <a:gd name="T31" fmla="*/ 120 h 122"/>
              <a:gd name="T32" fmla="*/ 76 w 85"/>
              <a:gd name="T33" fmla="*/ 113 h 122"/>
              <a:gd name="T34" fmla="*/ 61 w 85"/>
              <a:gd name="T35" fmla="*/ 86 h 122"/>
              <a:gd name="T36" fmla="*/ 48 w 85"/>
              <a:gd name="T37" fmla="*/ 90 h 122"/>
              <a:gd name="T38" fmla="*/ 38 w 85"/>
              <a:gd name="T39" fmla="*/ 90 h 122"/>
              <a:gd name="T40" fmla="*/ 24 w 85"/>
              <a:gd name="T41" fmla="*/ 86 h 122"/>
              <a:gd name="T42" fmla="*/ 9 w 85"/>
              <a:gd name="T43" fmla="*/ 113 h 122"/>
              <a:gd name="T44" fmla="*/ 6 w 85"/>
              <a:gd name="T45" fmla="*/ 120 h 122"/>
              <a:gd name="T46" fmla="*/ 1 w 85"/>
              <a:gd name="T47" fmla="*/ 117 h 122"/>
              <a:gd name="T48" fmla="*/ 4 w 85"/>
              <a:gd name="T49" fmla="*/ 111 h 122"/>
              <a:gd name="T50" fmla="*/ 14 w 85"/>
              <a:gd name="T51" fmla="*/ 86 h 122"/>
              <a:gd name="T52" fmla="*/ 38 w 85"/>
              <a:gd name="T53" fmla="*/ 81 h 122"/>
              <a:gd name="T54" fmla="*/ 38 w 85"/>
              <a:gd name="T55" fmla="*/ 77 h 122"/>
              <a:gd name="T56" fmla="*/ 48 w 85"/>
              <a:gd name="T57" fmla="*/ 77 h 122"/>
              <a:gd name="T58" fmla="*/ 58 w 85"/>
              <a:gd name="T59" fmla="*/ 81 h 122"/>
              <a:gd name="T60" fmla="*/ 38 w 85"/>
              <a:gd name="T61" fmla="*/ 57 h 122"/>
              <a:gd name="T62" fmla="*/ 38 w 85"/>
              <a:gd name="T63" fmla="*/ 81 h 122"/>
              <a:gd name="T64" fmla="*/ 52 w 85"/>
              <a:gd name="T65" fmla="*/ 27 h 122"/>
              <a:gd name="T66" fmla="*/ 34 w 85"/>
              <a:gd name="T67" fmla="*/ 27 h 122"/>
              <a:gd name="T68" fmla="*/ 34 w 85"/>
              <a:gd name="T69" fmla="*/ 45 h 122"/>
              <a:gd name="T70" fmla="*/ 48 w 85"/>
              <a:gd name="T71" fmla="*/ 47 h 122"/>
              <a:gd name="T72" fmla="*/ 52 w 85"/>
              <a:gd name="T73" fmla="*/ 45 h 122"/>
              <a:gd name="T74" fmla="*/ 52 w 85"/>
              <a:gd name="T75" fmla="*/ 27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" h="122">
                <a:moveTo>
                  <a:pt x="6" y="86"/>
                </a:moveTo>
                <a:cubicBezTo>
                  <a:pt x="4" y="86"/>
                  <a:pt x="3" y="85"/>
                  <a:pt x="3" y="84"/>
                </a:cubicBezTo>
                <a:cubicBezTo>
                  <a:pt x="3" y="82"/>
                  <a:pt x="4" y="81"/>
                  <a:pt x="6" y="81"/>
                </a:cubicBezTo>
                <a:cubicBezTo>
                  <a:pt x="17" y="81"/>
                  <a:pt x="17" y="81"/>
                  <a:pt x="17" y="81"/>
                </a:cubicBezTo>
                <a:cubicBezTo>
                  <a:pt x="30" y="54"/>
                  <a:pt x="30" y="54"/>
                  <a:pt x="30" y="54"/>
                </a:cubicBezTo>
                <a:cubicBezTo>
                  <a:pt x="29" y="53"/>
                  <a:pt x="28" y="52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47"/>
                  <a:pt x="21" y="42"/>
                  <a:pt x="21" y="36"/>
                </a:cubicBezTo>
                <a:cubicBezTo>
                  <a:pt x="21" y="30"/>
                  <a:pt x="23" y="25"/>
                  <a:pt x="27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30" y="18"/>
                  <a:pt x="34" y="16"/>
                  <a:pt x="38" y="1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40" y="0"/>
                  <a:pt x="43" y="0"/>
                </a:cubicBezTo>
                <a:cubicBezTo>
                  <a:pt x="45" y="0"/>
                  <a:pt x="48" y="2"/>
                  <a:pt x="48" y="5"/>
                </a:cubicBezTo>
                <a:cubicBezTo>
                  <a:pt x="48" y="15"/>
                  <a:pt x="48" y="15"/>
                  <a:pt x="48" y="15"/>
                </a:cubicBezTo>
                <a:cubicBezTo>
                  <a:pt x="52" y="16"/>
                  <a:pt x="55" y="18"/>
                  <a:pt x="58" y="21"/>
                </a:cubicBezTo>
                <a:cubicBezTo>
                  <a:pt x="62" y="25"/>
                  <a:pt x="65" y="30"/>
                  <a:pt x="65" y="36"/>
                </a:cubicBezTo>
                <a:cubicBezTo>
                  <a:pt x="65" y="42"/>
                  <a:pt x="62" y="47"/>
                  <a:pt x="58" y="51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3"/>
                  <a:pt x="56" y="54"/>
                </a:cubicBezTo>
                <a:cubicBezTo>
                  <a:pt x="69" y="81"/>
                  <a:pt x="69" y="81"/>
                  <a:pt x="69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1" y="81"/>
                  <a:pt x="83" y="82"/>
                  <a:pt x="83" y="84"/>
                </a:cubicBezTo>
                <a:cubicBezTo>
                  <a:pt x="83" y="85"/>
                  <a:pt x="81" y="86"/>
                  <a:pt x="80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82" y="108"/>
                  <a:pt x="82" y="110"/>
                  <a:pt x="81" y="11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9"/>
                  <a:pt x="85" y="121"/>
                  <a:pt x="83" y="121"/>
                </a:cubicBezTo>
                <a:cubicBezTo>
                  <a:pt x="82" y="122"/>
                  <a:pt x="80" y="121"/>
                  <a:pt x="79" y="120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75" y="113"/>
                  <a:pt x="74" y="112"/>
                  <a:pt x="73" y="111"/>
                </a:cubicBezTo>
                <a:cubicBezTo>
                  <a:pt x="61" y="86"/>
                  <a:pt x="61" y="86"/>
                  <a:pt x="61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90"/>
                  <a:pt x="48" y="90"/>
                  <a:pt x="48" y="90"/>
                </a:cubicBezTo>
                <a:cubicBezTo>
                  <a:pt x="48" y="93"/>
                  <a:pt x="45" y="95"/>
                  <a:pt x="43" y="95"/>
                </a:cubicBezTo>
                <a:cubicBezTo>
                  <a:pt x="40" y="95"/>
                  <a:pt x="38" y="93"/>
                  <a:pt x="38" y="90"/>
                </a:cubicBezTo>
                <a:cubicBezTo>
                  <a:pt x="38" y="86"/>
                  <a:pt x="38" y="86"/>
                  <a:pt x="38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13" y="111"/>
                  <a:pt x="13" y="111"/>
                  <a:pt x="13" y="111"/>
                </a:cubicBezTo>
                <a:cubicBezTo>
                  <a:pt x="12" y="112"/>
                  <a:pt x="11" y="113"/>
                  <a:pt x="9" y="113"/>
                </a:cubicBezTo>
                <a:cubicBezTo>
                  <a:pt x="8" y="116"/>
                  <a:pt x="8" y="116"/>
                  <a:pt x="8" y="116"/>
                </a:cubicBezTo>
                <a:cubicBezTo>
                  <a:pt x="6" y="120"/>
                  <a:pt x="6" y="120"/>
                  <a:pt x="6" y="120"/>
                </a:cubicBezTo>
                <a:cubicBezTo>
                  <a:pt x="6" y="121"/>
                  <a:pt x="4" y="122"/>
                  <a:pt x="2" y="121"/>
                </a:cubicBezTo>
                <a:cubicBezTo>
                  <a:pt x="1" y="121"/>
                  <a:pt x="0" y="119"/>
                  <a:pt x="1" y="117"/>
                </a:cubicBezTo>
                <a:cubicBezTo>
                  <a:pt x="3" y="113"/>
                  <a:pt x="3" y="113"/>
                  <a:pt x="3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0"/>
                  <a:pt x="3" y="108"/>
                  <a:pt x="4" y="107"/>
                </a:cubicBezTo>
                <a:cubicBezTo>
                  <a:pt x="14" y="86"/>
                  <a:pt x="14" y="86"/>
                  <a:pt x="14" y="86"/>
                </a:cubicBezTo>
                <a:cubicBezTo>
                  <a:pt x="6" y="86"/>
                  <a:pt x="6" y="86"/>
                  <a:pt x="6" y="86"/>
                </a:cubicBezTo>
                <a:close/>
                <a:moveTo>
                  <a:pt x="38" y="81"/>
                </a:moveTo>
                <a:cubicBezTo>
                  <a:pt x="38" y="81"/>
                  <a:pt x="38" y="81"/>
                  <a:pt x="38" y="81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75"/>
                  <a:pt x="40" y="72"/>
                  <a:pt x="43" y="72"/>
                </a:cubicBezTo>
                <a:cubicBezTo>
                  <a:pt x="45" y="72"/>
                  <a:pt x="48" y="75"/>
                  <a:pt x="48" y="77"/>
                </a:cubicBezTo>
                <a:cubicBezTo>
                  <a:pt x="48" y="81"/>
                  <a:pt x="48" y="81"/>
                  <a:pt x="48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47" y="57"/>
                  <a:pt x="47" y="57"/>
                  <a:pt x="47" y="57"/>
                </a:cubicBezTo>
                <a:cubicBezTo>
                  <a:pt x="44" y="58"/>
                  <a:pt x="41" y="58"/>
                  <a:pt x="38" y="57"/>
                </a:cubicBezTo>
                <a:cubicBezTo>
                  <a:pt x="27" y="81"/>
                  <a:pt x="27" y="81"/>
                  <a:pt x="27" y="81"/>
                </a:cubicBezTo>
                <a:cubicBezTo>
                  <a:pt x="38" y="81"/>
                  <a:pt x="38" y="81"/>
                  <a:pt x="38" y="81"/>
                </a:cubicBezTo>
                <a:close/>
                <a:moveTo>
                  <a:pt x="52" y="27"/>
                </a:moveTo>
                <a:cubicBezTo>
                  <a:pt x="52" y="27"/>
                  <a:pt x="52" y="27"/>
                  <a:pt x="52" y="27"/>
                </a:cubicBezTo>
                <a:cubicBezTo>
                  <a:pt x="47" y="22"/>
                  <a:pt x="39" y="22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2" y="30"/>
                  <a:pt x="30" y="33"/>
                  <a:pt x="30" y="36"/>
                </a:cubicBezTo>
                <a:cubicBezTo>
                  <a:pt x="30" y="39"/>
                  <a:pt x="32" y="43"/>
                  <a:pt x="34" y="45"/>
                </a:cubicBezTo>
                <a:cubicBezTo>
                  <a:pt x="38" y="48"/>
                  <a:pt x="43" y="49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50" y="46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3"/>
                  <a:pt x="55" y="39"/>
                  <a:pt x="55" y="36"/>
                </a:cubicBezTo>
                <a:cubicBezTo>
                  <a:pt x="55" y="33"/>
                  <a:pt x="54" y="30"/>
                  <a:pt x="52" y="27"/>
                </a:cubicBezTo>
                <a:cubicBezTo>
                  <a:pt x="52" y="27"/>
                  <a:pt x="52" y="27"/>
                  <a:pt x="52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1" name="Freeform 25"/>
          <p:cNvSpPr>
            <a:spLocks noEditPoints="1"/>
          </p:cNvSpPr>
          <p:nvPr/>
        </p:nvSpPr>
        <p:spPr bwMode="auto">
          <a:xfrm>
            <a:off x="4071382" y="1340152"/>
            <a:ext cx="326261" cy="344200"/>
          </a:xfrm>
          <a:custGeom>
            <a:avLst/>
            <a:gdLst>
              <a:gd name="T0" fmla="*/ 108 w 123"/>
              <a:gd name="T1" fmla="*/ 62 h 130"/>
              <a:gd name="T2" fmla="*/ 84 w 123"/>
              <a:gd name="T3" fmla="*/ 26 h 130"/>
              <a:gd name="T4" fmla="*/ 41 w 123"/>
              <a:gd name="T5" fmla="*/ 23 h 130"/>
              <a:gd name="T6" fmla="*/ 37 w 123"/>
              <a:gd name="T7" fmla="*/ 26 h 130"/>
              <a:gd name="T8" fmla="*/ 17 w 123"/>
              <a:gd name="T9" fmla="*/ 65 h 130"/>
              <a:gd name="T10" fmla="*/ 37 w 123"/>
              <a:gd name="T11" fmla="*/ 103 h 130"/>
              <a:gd name="T12" fmla="*/ 41 w 123"/>
              <a:gd name="T13" fmla="*/ 106 h 130"/>
              <a:gd name="T14" fmla="*/ 84 w 123"/>
              <a:gd name="T15" fmla="*/ 103 h 130"/>
              <a:gd name="T16" fmla="*/ 108 w 123"/>
              <a:gd name="T17" fmla="*/ 67 h 130"/>
              <a:gd name="T18" fmla="*/ 88 w 123"/>
              <a:gd name="T19" fmla="*/ 32 h 130"/>
              <a:gd name="T20" fmla="*/ 103 w 123"/>
              <a:gd name="T21" fmla="*/ 59 h 130"/>
              <a:gd name="T22" fmla="*/ 90 w 123"/>
              <a:gd name="T23" fmla="*/ 49 h 130"/>
              <a:gd name="T24" fmla="*/ 88 w 123"/>
              <a:gd name="T25" fmla="*/ 32 h 130"/>
              <a:gd name="T26" fmla="*/ 99 w 123"/>
              <a:gd name="T27" fmla="*/ 65 h 130"/>
              <a:gd name="T28" fmla="*/ 90 w 123"/>
              <a:gd name="T29" fmla="*/ 56 h 130"/>
              <a:gd name="T30" fmla="*/ 83 w 123"/>
              <a:gd name="T31" fmla="*/ 44 h 130"/>
              <a:gd name="T32" fmla="*/ 69 w 123"/>
              <a:gd name="T33" fmla="*/ 36 h 130"/>
              <a:gd name="T34" fmla="*/ 83 w 123"/>
              <a:gd name="T35" fmla="*/ 44 h 130"/>
              <a:gd name="T36" fmla="*/ 46 w 123"/>
              <a:gd name="T37" fmla="*/ 26 h 130"/>
              <a:gd name="T38" fmla="*/ 78 w 123"/>
              <a:gd name="T39" fmla="*/ 27 h 130"/>
              <a:gd name="T40" fmla="*/ 45 w 123"/>
              <a:gd name="T41" fmla="*/ 27 h 130"/>
              <a:gd name="T42" fmla="*/ 43 w 123"/>
              <a:gd name="T43" fmla="*/ 33 h 130"/>
              <a:gd name="T44" fmla="*/ 55 w 123"/>
              <a:gd name="T45" fmla="*/ 36 h 130"/>
              <a:gd name="T46" fmla="*/ 43 w 123"/>
              <a:gd name="T47" fmla="*/ 33 h 130"/>
              <a:gd name="T48" fmla="*/ 36 w 123"/>
              <a:gd name="T49" fmla="*/ 98 h 130"/>
              <a:gd name="T50" fmla="*/ 21 w 123"/>
              <a:gd name="T51" fmla="*/ 69 h 130"/>
              <a:gd name="T52" fmla="*/ 38 w 123"/>
              <a:gd name="T53" fmla="*/ 98 h 130"/>
              <a:gd name="T54" fmla="*/ 25 w 123"/>
              <a:gd name="T55" fmla="*/ 65 h 130"/>
              <a:gd name="T56" fmla="*/ 33 w 123"/>
              <a:gd name="T57" fmla="*/ 56 h 130"/>
              <a:gd name="T58" fmla="*/ 25 w 123"/>
              <a:gd name="T59" fmla="*/ 65 h 130"/>
              <a:gd name="T60" fmla="*/ 34 w 123"/>
              <a:gd name="T61" fmla="*/ 49 h 130"/>
              <a:gd name="T62" fmla="*/ 20 w 123"/>
              <a:gd name="T63" fmla="*/ 59 h 130"/>
              <a:gd name="T64" fmla="*/ 38 w 123"/>
              <a:gd name="T65" fmla="*/ 32 h 130"/>
              <a:gd name="T66" fmla="*/ 41 w 123"/>
              <a:gd name="T67" fmla="*/ 85 h 130"/>
              <a:gd name="T68" fmla="*/ 55 w 123"/>
              <a:gd name="T69" fmla="*/ 93 h 130"/>
              <a:gd name="T70" fmla="*/ 41 w 123"/>
              <a:gd name="T71" fmla="*/ 85 h 130"/>
              <a:gd name="T72" fmla="*/ 78 w 123"/>
              <a:gd name="T73" fmla="*/ 104 h 130"/>
              <a:gd name="T74" fmla="*/ 45 w 123"/>
              <a:gd name="T75" fmla="*/ 102 h 130"/>
              <a:gd name="T76" fmla="*/ 78 w 123"/>
              <a:gd name="T77" fmla="*/ 102 h 130"/>
              <a:gd name="T78" fmla="*/ 80 w 123"/>
              <a:gd name="T79" fmla="*/ 97 h 130"/>
              <a:gd name="T80" fmla="*/ 69 w 123"/>
              <a:gd name="T81" fmla="*/ 93 h 130"/>
              <a:gd name="T82" fmla="*/ 80 w 123"/>
              <a:gd name="T83" fmla="*/ 97 h 130"/>
              <a:gd name="T84" fmla="*/ 84 w 123"/>
              <a:gd name="T85" fmla="*/ 78 h 130"/>
              <a:gd name="T86" fmla="*/ 39 w 123"/>
              <a:gd name="T87" fmla="*/ 78 h 130"/>
              <a:gd name="T88" fmla="*/ 62 w 123"/>
              <a:gd name="T89" fmla="*/ 39 h 130"/>
              <a:gd name="T90" fmla="*/ 84 w 123"/>
              <a:gd name="T91" fmla="*/ 78 h 130"/>
              <a:gd name="T92" fmla="*/ 88 w 123"/>
              <a:gd name="T93" fmla="*/ 98 h 130"/>
              <a:gd name="T94" fmla="*/ 90 w 123"/>
              <a:gd name="T95" fmla="*/ 81 h 130"/>
              <a:gd name="T96" fmla="*/ 103 w 123"/>
              <a:gd name="T97" fmla="*/ 70 h 130"/>
              <a:gd name="T98" fmla="*/ 62 w 123"/>
              <a:gd name="T99" fmla="*/ 47 h 130"/>
              <a:gd name="T100" fmla="*/ 44 w 123"/>
              <a:gd name="T101" fmla="*/ 65 h 130"/>
              <a:gd name="T102" fmla="*/ 79 w 123"/>
              <a:gd name="T103" fmla="*/ 65 h 130"/>
              <a:gd name="T104" fmla="*/ 62 w 123"/>
              <a:gd name="T105" fmla="*/ 73 h 130"/>
              <a:gd name="T106" fmla="*/ 54 w 123"/>
              <a:gd name="T107" fmla="*/ 65 h 130"/>
              <a:gd name="T108" fmla="*/ 70 w 123"/>
              <a:gd name="T10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" h="130">
                <a:moveTo>
                  <a:pt x="106" y="65"/>
                </a:moveTo>
                <a:cubicBezTo>
                  <a:pt x="107" y="64"/>
                  <a:pt x="107" y="63"/>
                  <a:pt x="108" y="62"/>
                </a:cubicBezTo>
                <a:cubicBezTo>
                  <a:pt x="123" y="41"/>
                  <a:pt x="113" y="23"/>
                  <a:pt x="87" y="26"/>
                </a:cubicBezTo>
                <a:cubicBezTo>
                  <a:pt x="86" y="26"/>
                  <a:pt x="85" y="26"/>
                  <a:pt x="84" y="26"/>
                </a:cubicBezTo>
                <a:cubicBezTo>
                  <a:pt x="84" y="25"/>
                  <a:pt x="83" y="24"/>
                  <a:pt x="83" y="23"/>
                </a:cubicBezTo>
                <a:cubicBezTo>
                  <a:pt x="72" y="0"/>
                  <a:pt x="52" y="0"/>
                  <a:pt x="41" y="23"/>
                </a:cubicBezTo>
                <a:cubicBezTo>
                  <a:pt x="40" y="24"/>
                  <a:pt x="40" y="25"/>
                  <a:pt x="40" y="26"/>
                </a:cubicBezTo>
                <a:cubicBezTo>
                  <a:pt x="39" y="26"/>
                  <a:pt x="37" y="26"/>
                  <a:pt x="37" y="26"/>
                </a:cubicBezTo>
                <a:cubicBezTo>
                  <a:pt x="10" y="23"/>
                  <a:pt x="0" y="40"/>
                  <a:pt x="16" y="62"/>
                </a:cubicBezTo>
                <a:cubicBezTo>
                  <a:pt x="16" y="63"/>
                  <a:pt x="17" y="64"/>
                  <a:pt x="17" y="65"/>
                </a:cubicBezTo>
                <a:cubicBezTo>
                  <a:pt x="17" y="66"/>
                  <a:pt x="16" y="66"/>
                  <a:pt x="16" y="67"/>
                </a:cubicBezTo>
                <a:cubicBezTo>
                  <a:pt x="1" y="88"/>
                  <a:pt x="11" y="106"/>
                  <a:pt x="37" y="103"/>
                </a:cubicBezTo>
                <a:cubicBezTo>
                  <a:pt x="37" y="103"/>
                  <a:pt x="39" y="103"/>
                  <a:pt x="40" y="103"/>
                </a:cubicBezTo>
                <a:cubicBezTo>
                  <a:pt x="40" y="104"/>
                  <a:pt x="40" y="105"/>
                  <a:pt x="41" y="106"/>
                </a:cubicBezTo>
                <a:cubicBezTo>
                  <a:pt x="52" y="130"/>
                  <a:pt x="72" y="130"/>
                  <a:pt x="83" y="106"/>
                </a:cubicBezTo>
                <a:cubicBezTo>
                  <a:pt x="83" y="105"/>
                  <a:pt x="84" y="104"/>
                  <a:pt x="84" y="103"/>
                </a:cubicBezTo>
                <a:cubicBezTo>
                  <a:pt x="85" y="103"/>
                  <a:pt x="86" y="103"/>
                  <a:pt x="87" y="103"/>
                </a:cubicBezTo>
                <a:cubicBezTo>
                  <a:pt x="113" y="106"/>
                  <a:pt x="123" y="88"/>
                  <a:pt x="108" y="67"/>
                </a:cubicBezTo>
                <a:cubicBezTo>
                  <a:pt x="107" y="66"/>
                  <a:pt x="107" y="66"/>
                  <a:pt x="106" y="65"/>
                </a:cubicBezTo>
                <a:close/>
                <a:moveTo>
                  <a:pt x="88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9" y="29"/>
                  <a:pt x="116" y="41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9" y="56"/>
                  <a:pt x="95" y="52"/>
                  <a:pt x="90" y="49"/>
                </a:cubicBezTo>
                <a:cubicBezTo>
                  <a:pt x="89" y="43"/>
                  <a:pt x="88" y="37"/>
                  <a:pt x="86" y="32"/>
                </a:cubicBezTo>
                <a:cubicBezTo>
                  <a:pt x="88" y="32"/>
                  <a:pt x="88" y="32"/>
                  <a:pt x="88" y="32"/>
                </a:cubicBezTo>
                <a:close/>
                <a:moveTo>
                  <a:pt x="99" y="65"/>
                </a:moveTo>
                <a:cubicBezTo>
                  <a:pt x="99" y="65"/>
                  <a:pt x="99" y="65"/>
                  <a:pt x="99" y="65"/>
                </a:cubicBezTo>
                <a:cubicBezTo>
                  <a:pt x="96" y="67"/>
                  <a:pt x="93" y="70"/>
                  <a:pt x="90" y="73"/>
                </a:cubicBezTo>
                <a:cubicBezTo>
                  <a:pt x="91" y="67"/>
                  <a:pt x="91" y="62"/>
                  <a:pt x="90" y="56"/>
                </a:cubicBezTo>
                <a:cubicBezTo>
                  <a:pt x="93" y="59"/>
                  <a:pt x="96" y="62"/>
                  <a:pt x="99" y="65"/>
                </a:cubicBezTo>
                <a:close/>
                <a:moveTo>
                  <a:pt x="83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79" y="41"/>
                  <a:pt x="74" y="38"/>
                  <a:pt x="69" y="36"/>
                </a:cubicBezTo>
                <a:cubicBezTo>
                  <a:pt x="73" y="35"/>
                  <a:pt x="77" y="33"/>
                  <a:pt x="80" y="33"/>
                </a:cubicBezTo>
                <a:cubicBezTo>
                  <a:pt x="81" y="36"/>
                  <a:pt x="82" y="40"/>
                  <a:pt x="83" y="44"/>
                </a:cubicBezTo>
                <a:close/>
                <a:moveTo>
                  <a:pt x="46" y="26"/>
                </a:moveTo>
                <a:cubicBezTo>
                  <a:pt x="46" y="26"/>
                  <a:pt x="46" y="26"/>
                  <a:pt x="46" y="26"/>
                </a:cubicBezTo>
                <a:cubicBezTo>
                  <a:pt x="55" y="7"/>
                  <a:pt x="69" y="7"/>
                  <a:pt x="78" y="26"/>
                </a:cubicBezTo>
                <a:cubicBezTo>
                  <a:pt x="78" y="26"/>
                  <a:pt x="78" y="27"/>
                  <a:pt x="78" y="27"/>
                </a:cubicBezTo>
                <a:cubicBezTo>
                  <a:pt x="73" y="28"/>
                  <a:pt x="68" y="30"/>
                  <a:pt x="62" y="33"/>
                </a:cubicBezTo>
                <a:cubicBezTo>
                  <a:pt x="56" y="30"/>
                  <a:pt x="51" y="28"/>
                  <a:pt x="45" y="27"/>
                </a:cubicBezTo>
                <a:cubicBezTo>
                  <a:pt x="46" y="26"/>
                  <a:pt x="46" y="26"/>
                  <a:pt x="46" y="26"/>
                </a:cubicBezTo>
                <a:close/>
                <a:moveTo>
                  <a:pt x="43" y="33"/>
                </a:moveTo>
                <a:cubicBezTo>
                  <a:pt x="43" y="33"/>
                  <a:pt x="43" y="33"/>
                  <a:pt x="43" y="33"/>
                </a:cubicBezTo>
                <a:cubicBezTo>
                  <a:pt x="47" y="33"/>
                  <a:pt x="51" y="35"/>
                  <a:pt x="55" y="36"/>
                </a:cubicBezTo>
                <a:cubicBezTo>
                  <a:pt x="50" y="38"/>
                  <a:pt x="45" y="41"/>
                  <a:pt x="41" y="44"/>
                </a:cubicBezTo>
                <a:cubicBezTo>
                  <a:pt x="41" y="40"/>
                  <a:pt x="42" y="36"/>
                  <a:pt x="43" y="33"/>
                </a:cubicBezTo>
                <a:close/>
                <a:moveTo>
                  <a:pt x="36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15" y="100"/>
                  <a:pt x="8" y="88"/>
                  <a:pt x="20" y="70"/>
                </a:cubicBezTo>
                <a:cubicBezTo>
                  <a:pt x="20" y="70"/>
                  <a:pt x="21" y="70"/>
                  <a:pt x="21" y="69"/>
                </a:cubicBezTo>
                <a:cubicBezTo>
                  <a:pt x="25" y="73"/>
                  <a:pt x="29" y="77"/>
                  <a:pt x="34" y="81"/>
                </a:cubicBezTo>
                <a:cubicBezTo>
                  <a:pt x="35" y="87"/>
                  <a:pt x="36" y="92"/>
                  <a:pt x="38" y="98"/>
                </a:cubicBezTo>
                <a:cubicBezTo>
                  <a:pt x="36" y="98"/>
                  <a:pt x="36" y="98"/>
                  <a:pt x="36" y="98"/>
                </a:cubicBezTo>
                <a:close/>
                <a:moveTo>
                  <a:pt x="25" y="65"/>
                </a:moveTo>
                <a:cubicBezTo>
                  <a:pt x="25" y="65"/>
                  <a:pt x="25" y="65"/>
                  <a:pt x="25" y="65"/>
                </a:cubicBezTo>
                <a:cubicBezTo>
                  <a:pt x="27" y="62"/>
                  <a:pt x="30" y="59"/>
                  <a:pt x="33" y="56"/>
                </a:cubicBezTo>
                <a:cubicBezTo>
                  <a:pt x="33" y="62"/>
                  <a:pt x="33" y="67"/>
                  <a:pt x="33" y="73"/>
                </a:cubicBezTo>
                <a:cubicBezTo>
                  <a:pt x="30" y="70"/>
                  <a:pt x="27" y="67"/>
                  <a:pt x="25" y="65"/>
                </a:cubicBezTo>
                <a:close/>
                <a:moveTo>
                  <a:pt x="34" y="49"/>
                </a:moveTo>
                <a:cubicBezTo>
                  <a:pt x="34" y="49"/>
                  <a:pt x="34" y="49"/>
                  <a:pt x="34" y="49"/>
                </a:cubicBezTo>
                <a:cubicBezTo>
                  <a:pt x="29" y="52"/>
                  <a:pt x="25" y="56"/>
                  <a:pt x="21" y="60"/>
                </a:cubicBezTo>
                <a:cubicBezTo>
                  <a:pt x="20" y="59"/>
                  <a:pt x="20" y="59"/>
                  <a:pt x="20" y="59"/>
                </a:cubicBezTo>
                <a:cubicBezTo>
                  <a:pt x="8" y="41"/>
                  <a:pt x="15" y="29"/>
                  <a:pt x="36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6" y="37"/>
                  <a:pt x="35" y="43"/>
                  <a:pt x="34" y="49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5" y="88"/>
                  <a:pt x="50" y="91"/>
                  <a:pt x="55" y="93"/>
                </a:cubicBezTo>
                <a:cubicBezTo>
                  <a:pt x="51" y="95"/>
                  <a:pt x="47" y="96"/>
                  <a:pt x="43" y="97"/>
                </a:cubicBezTo>
                <a:cubicBezTo>
                  <a:pt x="42" y="93"/>
                  <a:pt x="41" y="89"/>
                  <a:pt x="41" y="85"/>
                </a:cubicBezTo>
                <a:close/>
                <a:moveTo>
                  <a:pt x="78" y="104"/>
                </a:moveTo>
                <a:cubicBezTo>
                  <a:pt x="78" y="104"/>
                  <a:pt x="78" y="104"/>
                  <a:pt x="78" y="104"/>
                </a:cubicBezTo>
                <a:cubicBezTo>
                  <a:pt x="69" y="123"/>
                  <a:pt x="55" y="123"/>
                  <a:pt x="46" y="104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101"/>
                  <a:pt x="56" y="99"/>
                  <a:pt x="62" y="97"/>
                </a:cubicBezTo>
                <a:cubicBezTo>
                  <a:pt x="68" y="99"/>
                  <a:pt x="73" y="101"/>
                  <a:pt x="78" y="102"/>
                </a:cubicBezTo>
                <a:cubicBezTo>
                  <a:pt x="78" y="103"/>
                  <a:pt x="78" y="103"/>
                  <a:pt x="78" y="104"/>
                </a:cubicBezTo>
                <a:close/>
                <a:moveTo>
                  <a:pt x="80" y="97"/>
                </a:moveTo>
                <a:cubicBezTo>
                  <a:pt x="80" y="97"/>
                  <a:pt x="80" y="97"/>
                  <a:pt x="80" y="97"/>
                </a:cubicBezTo>
                <a:cubicBezTo>
                  <a:pt x="77" y="96"/>
                  <a:pt x="73" y="95"/>
                  <a:pt x="69" y="93"/>
                </a:cubicBezTo>
                <a:cubicBezTo>
                  <a:pt x="74" y="91"/>
                  <a:pt x="79" y="88"/>
                  <a:pt x="83" y="85"/>
                </a:cubicBezTo>
                <a:cubicBezTo>
                  <a:pt x="82" y="89"/>
                  <a:pt x="81" y="93"/>
                  <a:pt x="80" y="97"/>
                </a:cubicBezTo>
                <a:close/>
                <a:moveTo>
                  <a:pt x="84" y="78"/>
                </a:moveTo>
                <a:cubicBezTo>
                  <a:pt x="84" y="78"/>
                  <a:pt x="84" y="78"/>
                  <a:pt x="84" y="78"/>
                </a:cubicBezTo>
                <a:cubicBezTo>
                  <a:pt x="77" y="83"/>
                  <a:pt x="70" y="87"/>
                  <a:pt x="62" y="91"/>
                </a:cubicBezTo>
                <a:cubicBezTo>
                  <a:pt x="54" y="87"/>
                  <a:pt x="46" y="83"/>
                  <a:pt x="39" y="78"/>
                </a:cubicBezTo>
                <a:cubicBezTo>
                  <a:pt x="38" y="69"/>
                  <a:pt x="38" y="60"/>
                  <a:pt x="39" y="52"/>
                </a:cubicBezTo>
                <a:cubicBezTo>
                  <a:pt x="46" y="47"/>
                  <a:pt x="54" y="42"/>
                  <a:pt x="62" y="39"/>
                </a:cubicBezTo>
                <a:cubicBezTo>
                  <a:pt x="70" y="42"/>
                  <a:pt x="77" y="47"/>
                  <a:pt x="84" y="52"/>
                </a:cubicBezTo>
                <a:cubicBezTo>
                  <a:pt x="85" y="60"/>
                  <a:pt x="85" y="69"/>
                  <a:pt x="84" y="78"/>
                </a:cubicBezTo>
                <a:close/>
                <a:moveTo>
                  <a:pt x="88" y="98"/>
                </a:moveTo>
                <a:cubicBezTo>
                  <a:pt x="88" y="98"/>
                  <a:pt x="88" y="98"/>
                  <a:pt x="88" y="98"/>
                </a:cubicBezTo>
                <a:cubicBezTo>
                  <a:pt x="86" y="98"/>
                  <a:pt x="86" y="98"/>
                  <a:pt x="86" y="98"/>
                </a:cubicBezTo>
                <a:cubicBezTo>
                  <a:pt x="88" y="92"/>
                  <a:pt x="89" y="87"/>
                  <a:pt x="90" y="81"/>
                </a:cubicBezTo>
                <a:cubicBezTo>
                  <a:pt x="95" y="77"/>
                  <a:pt x="99" y="73"/>
                  <a:pt x="102" y="69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16" y="88"/>
                  <a:pt x="109" y="100"/>
                  <a:pt x="88" y="98"/>
                </a:cubicBezTo>
                <a:close/>
                <a:moveTo>
                  <a:pt x="62" y="47"/>
                </a:moveTo>
                <a:cubicBezTo>
                  <a:pt x="62" y="47"/>
                  <a:pt x="62" y="47"/>
                  <a:pt x="62" y="47"/>
                </a:cubicBezTo>
                <a:cubicBezTo>
                  <a:pt x="52" y="47"/>
                  <a:pt x="44" y="55"/>
                  <a:pt x="44" y="65"/>
                </a:cubicBezTo>
                <a:cubicBezTo>
                  <a:pt x="44" y="74"/>
                  <a:pt x="52" y="82"/>
                  <a:pt x="62" y="82"/>
                </a:cubicBezTo>
                <a:cubicBezTo>
                  <a:pt x="71" y="82"/>
                  <a:pt x="79" y="74"/>
                  <a:pt x="79" y="65"/>
                </a:cubicBezTo>
                <a:cubicBezTo>
                  <a:pt x="79" y="55"/>
                  <a:pt x="71" y="47"/>
                  <a:pt x="62" y="47"/>
                </a:cubicBezTo>
                <a:close/>
                <a:moveTo>
                  <a:pt x="62" y="73"/>
                </a:moveTo>
                <a:cubicBezTo>
                  <a:pt x="62" y="73"/>
                  <a:pt x="62" y="73"/>
                  <a:pt x="62" y="73"/>
                </a:cubicBezTo>
                <a:cubicBezTo>
                  <a:pt x="57" y="73"/>
                  <a:pt x="54" y="69"/>
                  <a:pt x="54" y="65"/>
                </a:cubicBezTo>
                <a:cubicBezTo>
                  <a:pt x="54" y="60"/>
                  <a:pt x="57" y="57"/>
                  <a:pt x="62" y="57"/>
                </a:cubicBezTo>
                <a:cubicBezTo>
                  <a:pt x="66" y="57"/>
                  <a:pt x="70" y="60"/>
                  <a:pt x="70" y="65"/>
                </a:cubicBezTo>
                <a:cubicBezTo>
                  <a:pt x="70" y="69"/>
                  <a:pt x="66" y="73"/>
                  <a:pt x="62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2" name="Freeform 26"/>
          <p:cNvSpPr>
            <a:spLocks noEditPoints="1"/>
          </p:cNvSpPr>
          <p:nvPr/>
        </p:nvSpPr>
        <p:spPr bwMode="auto">
          <a:xfrm>
            <a:off x="4086497" y="3410829"/>
            <a:ext cx="299355" cy="301597"/>
          </a:xfrm>
          <a:custGeom>
            <a:avLst/>
            <a:gdLst>
              <a:gd name="T0" fmla="*/ 108 w 113"/>
              <a:gd name="T1" fmla="*/ 25 h 114"/>
              <a:gd name="T2" fmla="*/ 76 w 113"/>
              <a:gd name="T3" fmla="*/ 0 h 114"/>
              <a:gd name="T4" fmla="*/ 1 w 113"/>
              <a:gd name="T5" fmla="*/ 68 h 114"/>
              <a:gd name="T6" fmla="*/ 1 w 113"/>
              <a:gd name="T7" fmla="*/ 68 h 114"/>
              <a:gd name="T8" fmla="*/ 1 w 113"/>
              <a:gd name="T9" fmla="*/ 68 h 114"/>
              <a:gd name="T10" fmla="*/ 1 w 113"/>
              <a:gd name="T11" fmla="*/ 68 h 114"/>
              <a:gd name="T12" fmla="*/ 1 w 113"/>
              <a:gd name="T13" fmla="*/ 68 h 114"/>
              <a:gd name="T14" fmla="*/ 1 w 113"/>
              <a:gd name="T15" fmla="*/ 68 h 114"/>
              <a:gd name="T16" fmla="*/ 0 w 113"/>
              <a:gd name="T17" fmla="*/ 68 h 114"/>
              <a:gd name="T18" fmla="*/ 0 w 113"/>
              <a:gd name="T19" fmla="*/ 69 h 114"/>
              <a:gd name="T20" fmla="*/ 0 w 113"/>
              <a:gd name="T21" fmla="*/ 69 h 114"/>
              <a:gd name="T22" fmla="*/ 0 w 113"/>
              <a:gd name="T23" fmla="*/ 69 h 114"/>
              <a:gd name="T24" fmla="*/ 0 w 113"/>
              <a:gd name="T25" fmla="*/ 69 h 114"/>
              <a:gd name="T26" fmla="*/ 0 w 113"/>
              <a:gd name="T27" fmla="*/ 69 h 114"/>
              <a:gd name="T28" fmla="*/ 0 w 113"/>
              <a:gd name="T29" fmla="*/ 69 h 114"/>
              <a:gd name="T30" fmla="*/ 0 w 113"/>
              <a:gd name="T31" fmla="*/ 69 h 114"/>
              <a:gd name="T32" fmla="*/ 0 w 113"/>
              <a:gd name="T33" fmla="*/ 70 h 114"/>
              <a:gd name="T34" fmla="*/ 0 w 113"/>
              <a:gd name="T35" fmla="*/ 70 h 114"/>
              <a:gd name="T36" fmla="*/ 0 w 113"/>
              <a:gd name="T37" fmla="*/ 70 h 114"/>
              <a:gd name="T38" fmla="*/ 0 w 113"/>
              <a:gd name="T39" fmla="*/ 70 h 114"/>
              <a:gd name="T40" fmla="*/ 0 w 113"/>
              <a:gd name="T41" fmla="*/ 70 h 114"/>
              <a:gd name="T42" fmla="*/ 0 w 113"/>
              <a:gd name="T43" fmla="*/ 70 h 114"/>
              <a:gd name="T44" fmla="*/ 0 w 113"/>
              <a:gd name="T45" fmla="*/ 71 h 114"/>
              <a:gd name="T46" fmla="*/ 0 w 113"/>
              <a:gd name="T47" fmla="*/ 71 h 114"/>
              <a:gd name="T48" fmla="*/ 0 w 113"/>
              <a:gd name="T49" fmla="*/ 109 h 114"/>
              <a:gd name="T50" fmla="*/ 42 w 113"/>
              <a:gd name="T51" fmla="*/ 114 h 114"/>
              <a:gd name="T52" fmla="*/ 43 w 113"/>
              <a:gd name="T53" fmla="*/ 114 h 114"/>
              <a:gd name="T54" fmla="*/ 43 w 113"/>
              <a:gd name="T55" fmla="*/ 114 h 114"/>
              <a:gd name="T56" fmla="*/ 43 w 113"/>
              <a:gd name="T57" fmla="*/ 114 h 114"/>
              <a:gd name="T58" fmla="*/ 43 w 113"/>
              <a:gd name="T59" fmla="*/ 113 h 114"/>
              <a:gd name="T60" fmla="*/ 44 w 113"/>
              <a:gd name="T61" fmla="*/ 113 h 114"/>
              <a:gd name="T62" fmla="*/ 44 w 113"/>
              <a:gd name="T63" fmla="*/ 113 h 114"/>
              <a:gd name="T64" fmla="*/ 45 w 113"/>
              <a:gd name="T65" fmla="*/ 113 h 114"/>
              <a:gd name="T66" fmla="*/ 45 w 113"/>
              <a:gd name="T67" fmla="*/ 113 h 114"/>
              <a:gd name="T68" fmla="*/ 45 w 113"/>
              <a:gd name="T69" fmla="*/ 113 h 114"/>
              <a:gd name="T70" fmla="*/ 45 w 113"/>
              <a:gd name="T71" fmla="*/ 113 h 114"/>
              <a:gd name="T72" fmla="*/ 108 w 113"/>
              <a:gd name="T73" fmla="*/ 50 h 114"/>
              <a:gd name="T74" fmla="*/ 113 w 113"/>
              <a:gd name="T75" fmla="*/ 37 h 114"/>
              <a:gd name="T76" fmla="*/ 56 w 113"/>
              <a:gd name="T77" fmla="*/ 27 h 114"/>
              <a:gd name="T78" fmla="*/ 17 w 113"/>
              <a:gd name="T79" fmla="*/ 77 h 114"/>
              <a:gd name="T80" fmla="*/ 56 w 113"/>
              <a:gd name="T81" fmla="*/ 27 h 114"/>
              <a:gd name="T82" fmla="*/ 9 w 113"/>
              <a:gd name="T83" fmla="*/ 104 h 114"/>
              <a:gd name="T84" fmla="*/ 31 w 113"/>
              <a:gd name="T85" fmla="*/ 104 h 114"/>
              <a:gd name="T86" fmla="*/ 21 w 113"/>
              <a:gd name="T87" fmla="*/ 81 h 114"/>
              <a:gd name="T88" fmla="*/ 65 w 113"/>
              <a:gd name="T89" fmla="*/ 36 h 114"/>
              <a:gd name="T90" fmla="*/ 32 w 113"/>
              <a:gd name="T91" fmla="*/ 93 h 114"/>
              <a:gd name="T92" fmla="*/ 42 w 113"/>
              <a:gd name="T93" fmla="*/ 102 h 114"/>
              <a:gd name="T94" fmla="*/ 37 w 113"/>
              <a:gd name="T95" fmla="*/ 97 h 114"/>
              <a:gd name="T96" fmla="*/ 87 w 113"/>
              <a:gd name="T97" fmla="*/ 58 h 114"/>
              <a:gd name="T98" fmla="*/ 104 w 113"/>
              <a:gd name="T99" fmla="*/ 37 h 114"/>
              <a:gd name="T100" fmla="*/ 104 w 113"/>
              <a:gd name="T101" fmla="*/ 37 h 114"/>
              <a:gd name="T102" fmla="*/ 97 w 113"/>
              <a:gd name="T103" fmla="*/ 47 h 114"/>
              <a:gd name="T104" fmla="*/ 93 w 113"/>
              <a:gd name="T105" fmla="*/ 51 h 114"/>
              <a:gd name="T106" fmla="*/ 66 w 113"/>
              <a:gd name="T107" fmla="*/ 16 h 114"/>
              <a:gd name="T108" fmla="*/ 76 w 113"/>
              <a:gd name="T109" fmla="*/ 10 h 114"/>
              <a:gd name="T110" fmla="*/ 101 w 113"/>
              <a:gd name="T111" fmla="*/ 3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114">
                <a:moveTo>
                  <a:pt x="113" y="37"/>
                </a:moveTo>
                <a:cubicBezTo>
                  <a:pt x="113" y="33"/>
                  <a:pt x="111" y="28"/>
                  <a:pt x="108" y="25"/>
                </a:cubicBezTo>
                <a:cubicBezTo>
                  <a:pt x="88" y="5"/>
                  <a:pt x="88" y="5"/>
                  <a:pt x="88" y="5"/>
                </a:cubicBezTo>
                <a:cubicBezTo>
                  <a:pt x="85" y="2"/>
                  <a:pt x="80" y="0"/>
                  <a:pt x="76" y="0"/>
                </a:cubicBezTo>
                <a:cubicBezTo>
                  <a:pt x="71" y="0"/>
                  <a:pt x="67" y="2"/>
                  <a:pt x="63" y="5"/>
                </a:cubicBezTo>
                <a:cubicBezTo>
                  <a:pt x="43" y="26"/>
                  <a:pt x="22" y="47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12"/>
                  <a:pt x="2" y="114"/>
                  <a:pt x="4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66" y="91"/>
                  <a:pt x="87" y="71"/>
                  <a:pt x="108" y="50"/>
                </a:cubicBezTo>
                <a:cubicBezTo>
                  <a:pt x="111" y="46"/>
                  <a:pt x="113" y="42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lose/>
                <a:moveTo>
                  <a:pt x="56" y="27"/>
                </a:moveTo>
                <a:cubicBezTo>
                  <a:pt x="56" y="27"/>
                  <a:pt x="56" y="27"/>
                  <a:pt x="56" y="27"/>
                </a:cubicBezTo>
                <a:cubicBezTo>
                  <a:pt x="61" y="32"/>
                  <a:pt x="61" y="32"/>
                  <a:pt x="61" y="32"/>
                </a:cubicBezTo>
                <a:cubicBezTo>
                  <a:pt x="17" y="77"/>
                  <a:pt x="17" y="77"/>
                  <a:pt x="17" y="77"/>
                </a:cubicBezTo>
                <a:cubicBezTo>
                  <a:pt x="11" y="71"/>
                  <a:pt x="11" y="71"/>
                  <a:pt x="11" y="71"/>
                </a:cubicBezTo>
                <a:cubicBezTo>
                  <a:pt x="56" y="27"/>
                  <a:pt x="56" y="27"/>
                  <a:pt x="56" y="27"/>
                </a:cubicBezTo>
                <a:close/>
                <a:moveTo>
                  <a:pt x="9" y="104"/>
                </a:moveTo>
                <a:cubicBezTo>
                  <a:pt x="9" y="104"/>
                  <a:pt x="9" y="104"/>
                  <a:pt x="9" y="104"/>
                </a:cubicBezTo>
                <a:cubicBezTo>
                  <a:pt x="9" y="82"/>
                  <a:pt x="9" y="82"/>
                  <a:pt x="9" y="82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9" y="104"/>
                  <a:pt x="9" y="104"/>
                  <a:pt x="9" y="104"/>
                </a:cubicBezTo>
                <a:close/>
                <a:moveTo>
                  <a:pt x="21" y="81"/>
                </a:moveTo>
                <a:cubicBezTo>
                  <a:pt x="21" y="81"/>
                  <a:pt x="21" y="81"/>
                  <a:pt x="21" y="81"/>
                </a:cubicBezTo>
                <a:cubicBezTo>
                  <a:pt x="65" y="36"/>
                  <a:pt x="65" y="36"/>
                  <a:pt x="65" y="36"/>
                </a:cubicBezTo>
                <a:cubicBezTo>
                  <a:pt x="77" y="48"/>
                  <a:pt x="77" y="48"/>
                  <a:pt x="77" y="48"/>
                </a:cubicBezTo>
                <a:cubicBezTo>
                  <a:pt x="32" y="93"/>
                  <a:pt x="32" y="93"/>
                  <a:pt x="32" y="93"/>
                </a:cubicBezTo>
                <a:cubicBezTo>
                  <a:pt x="21" y="81"/>
                  <a:pt x="21" y="81"/>
                  <a:pt x="21" y="81"/>
                </a:cubicBezTo>
                <a:close/>
                <a:moveTo>
                  <a:pt x="42" y="102"/>
                </a:moveTo>
                <a:cubicBezTo>
                  <a:pt x="42" y="102"/>
                  <a:pt x="42" y="102"/>
                  <a:pt x="42" y="102"/>
                </a:cubicBezTo>
                <a:cubicBezTo>
                  <a:pt x="37" y="97"/>
                  <a:pt x="37" y="97"/>
                  <a:pt x="37" y="97"/>
                </a:cubicBezTo>
                <a:cubicBezTo>
                  <a:pt x="81" y="52"/>
                  <a:pt x="81" y="52"/>
                  <a:pt x="81" y="52"/>
                </a:cubicBezTo>
                <a:cubicBezTo>
                  <a:pt x="87" y="58"/>
                  <a:pt x="87" y="58"/>
                  <a:pt x="87" y="58"/>
                </a:cubicBezTo>
                <a:cubicBezTo>
                  <a:pt x="42" y="102"/>
                  <a:pt x="42" y="102"/>
                  <a:pt x="42" y="102"/>
                </a:cubicBezTo>
                <a:close/>
                <a:moveTo>
                  <a:pt x="104" y="37"/>
                </a:moveTo>
                <a:cubicBezTo>
                  <a:pt x="104" y="37"/>
                  <a:pt x="104" y="37"/>
                  <a:pt x="104" y="37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04" y="39"/>
                  <a:pt x="103" y="42"/>
                  <a:pt x="101" y="43"/>
                </a:cubicBezTo>
                <a:cubicBezTo>
                  <a:pt x="97" y="47"/>
                  <a:pt x="97" y="47"/>
                  <a:pt x="97" y="47"/>
                </a:cubicBezTo>
                <a:cubicBezTo>
                  <a:pt x="94" y="50"/>
                  <a:pt x="94" y="50"/>
                  <a:pt x="94" y="50"/>
                </a:cubicBezTo>
                <a:cubicBezTo>
                  <a:pt x="93" y="51"/>
                  <a:pt x="93" y="51"/>
                  <a:pt x="93" y="51"/>
                </a:cubicBezTo>
                <a:cubicBezTo>
                  <a:pt x="62" y="20"/>
                  <a:pt x="62" y="20"/>
                  <a:pt x="62" y="20"/>
                </a:cubicBezTo>
                <a:cubicBezTo>
                  <a:pt x="66" y="16"/>
                  <a:pt x="66" y="16"/>
                  <a:pt x="66" y="16"/>
                </a:cubicBezTo>
                <a:cubicBezTo>
                  <a:pt x="70" y="12"/>
                  <a:pt x="70" y="12"/>
                  <a:pt x="70" y="12"/>
                </a:cubicBezTo>
                <a:cubicBezTo>
                  <a:pt x="72" y="10"/>
                  <a:pt x="74" y="10"/>
                  <a:pt x="76" y="10"/>
                </a:cubicBezTo>
                <a:cubicBezTo>
                  <a:pt x="78" y="10"/>
                  <a:pt x="80" y="10"/>
                  <a:pt x="81" y="1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3" y="33"/>
                  <a:pt x="104" y="35"/>
                  <a:pt x="104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3" name="Rectangle 24"/>
          <p:cNvSpPr>
            <a:spLocks noChangeArrowheads="1"/>
          </p:cNvSpPr>
          <p:nvPr/>
        </p:nvSpPr>
        <p:spPr bwMode="auto">
          <a:xfrm>
            <a:off x="4660443" y="1364803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是否需要复试，或有复试的机会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24"/>
          <p:cNvSpPr>
            <a:spLocks noChangeArrowheads="1"/>
          </p:cNvSpPr>
          <p:nvPr/>
        </p:nvSpPr>
        <p:spPr bwMode="auto">
          <a:xfrm>
            <a:off x="4660443" y="2028805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是否符合公司的招聘要求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Rectangle 24"/>
          <p:cNvSpPr>
            <a:spLocks noChangeArrowheads="1"/>
          </p:cNvSpPr>
          <p:nvPr/>
        </p:nvSpPr>
        <p:spPr bwMode="auto">
          <a:xfrm>
            <a:off x="4071620" y="143510"/>
            <a:ext cx="344868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300"/>
              </a:spcBef>
            </a:pP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还有什么问题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 ...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4660231" y="3410565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我有机会来咱们公司工作吗？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4660443" y="785894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了解自己的面试情况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4"/>
          <p:cNvSpPr>
            <a:spLocks noChangeArrowheads="1"/>
          </p:cNvSpPr>
          <p:nvPr/>
        </p:nvSpPr>
        <p:spPr bwMode="auto">
          <a:xfrm>
            <a:off x="4660443" y="2671002"/>
            <a:ext cx="2988733" cy="29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如果复试，是问哪些方面的呢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86200" y="4055745"/>
            <a:ext cx="536892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000" b="1" dirty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了解进展，表明来公司的意向</a:t>
            </a:r>
            <a:endParaRPr lang="zh-CN" altLang="en-US" sz="3000" b="1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33115" y="180975"/>
            <a:ext cx="225734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反问问题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· 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公司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4625" y="63055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公司不想听到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225284" y="125642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椭圆 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同心圆 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Rectangle 24"/>
          <p:cNvSpPr>
            <a:spLocks noChangeArrowheads="1"/>
          </p:cNvSpPr>
          <p:nvPr/>
        </p:nvSpPr>
        <p:spPr bwMode="auto">
          <a:xfrm>
            <a:off x="-3175" y="1273175"/>
            <a:ext cx="212217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薪资方面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-92710" y="3063240"/>
            <a:ext cx="2211705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加班问题 </a:t>
            </a:r>
            <a:endParaRPr lang="en-US" altLang="zh-CN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ectangle 24"/>
          <p:cNvSpPr>
            <a:spLocks noChangeArrowheads="1"/>
          </p:cNvSpPr>
          <p:nvPr/>
        </p:nvSpPr>
        <p:spPr bwMode="auto">
          <a:xfrm>
            <a:off x="6675120" y="1358900"/>
            <a:ext cx="2176145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工作难度 </a:t>
            </a:r>
            <a:endParaRPr lang="zh-CN" altLang="en-US" sz="2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4"/>
          <p:cNvSpPr>
            <a:spLocks noChangeArrowheads="1"/>
          </p:cNvSpPr>
          <p:nvPr/>
        </p:nvSpPr>
        <p:spPr bwMode="auto">
          <a:xfrm>
            <a:off x="7660640" y="3898900"/>
            <a:ext cx="1548130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4"/>
          <p:cNvSpPr>
            <a:spLocks noChangeArrowheads="1"/>
          </p:cNvSpPr>
          <p:nvPr/>
        </p:nvSpPr>
        <p:spPr bwMode="auto">
          <a:xfrm>
            <a:off x="2241411" y="1428314"/>
            <a:ext cx="6270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01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9" name="组合 22"/>
          <p:cNvGrpSpPr/>
          <p:nvPr/>
        </p:nvGrpSpPr>
        <p:grpSpPr>
          <a:xfrm>
            <a:off x="2264019" y="294171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" name="椭圆 2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5" name="同心圆 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TextBox 14"/>
          <p:cNvSpPr>
            <a:spLocks noChangeArrowheads="1"/>
          </p:cNvSpPr>
          <p:nvPr/>
        </p:nvSpPr>
        <p:spPr bwMode="auto">
          <a:xfrm>
            <a:off x="2346821" y="3063439"/>
            <a:ext cx="621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02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10" name="组合 26"/>
          <p:cNvGrpSpPr/>
          <p:nvPr/>
        </p:nvGrpSpPr>
        <p:grpSpPr>
          <a:xfrm>
            <a:off x="5737469" y="1239282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" name="椭圆 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同心圆 2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TextBox 14"/>
          <p:cNvSpPr>
            <a:spLocks noChangeArrowheads="1"/>
          </p:cNvSpPr>
          <p:nvPr/>
        </p:nvSpPr>
        <p:spPr bwMode="auto">
          <a:xfrm>
            <a:off x="5806936" y="1359099"/>
            <a:ext cx="621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03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grpSp>
        <p:nvGrpSpPr>
          <p:cNvPr id="11" name="组合 30"/>
          <p:cNvGrpSpPr/>
          <p:nvPr/>
        </p:nvGrpSpPr>
        <p:grpSpPr>
          <a:xfrm>
            <a:off x="5806684" y="2944257"/>
            <a:ext cx="759798" cy="7597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椭圆 3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TextBox 14"/>
          <p:cNvSpPr>
            <a:spLocks noChangeArrowheads="1"/>
          </p:cNvSpPr>
          <p:nvPr/>
        </p:nvSpPr>
        <p:spPr bwMode="auto">
          <a:xfrm>
            <a:off x="5806301" y="3032959"/>
            <a:ext cx="6210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粗黑_GBK" charset="-122"/>
              </a:rPr>
              <a:t>04</a:t>
            </a:r>
            <a:endParaRPr lang="en-US" altLang="zh-CN" sz="28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粗黑_GBK" charset="-122"/>
            </a:endParaRPr>
          </a:p>
        </p:txBody>
      </p:sp>
      <p:sp>
        <p:nvSpPr>
          <p:cNvPr id="6" name="Rectangle 24"/>
          <p:cNvSpPr>
            <a:spLocks noChangeArrowheads="1"/>
          </p:cNvSpPr>
          <p:nvPr/>
        </p:nvSpPr>
        <p:spPr bwMode="auto">
          <a:xfrm>
            <a:off x="6748780" y="3093720"/>
            <a:ext cx="2176145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没有问题 </a:t>
            </a:r>
            <a:endParaRPr lang="zh-CN" altLang="en-US" sz="28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23696" t="339" r="25220" b="-339"/>
          <a:stretch>
            <a:fillRect/>
          </a:stretch>
        </p:blipFill>
        <p:spPr>
          <a:xfrm>
            <a:off x="3482340" y="1328420"/>
            <a:ext cx="1796415" cy="2356485"/>
          </a:xfrm>
          <a:prstGeom prst="ellipse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17955" y="4231005"/>
            <a:ext cx="3840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问题影响面试官对你的影响。。。。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" y="1602740"/>
            <a:ext cx="3206115" cy="1536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62730" y="774065"/>
            <a:ext cx="2004075" cy="5810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优、缺点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53535" y="1376892"/>
            <a:ext cx="219011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、加班、出差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3535" y="2064385"/>
            <a:ext cx="1912703" cy="5810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、离职原因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53535" y="2709545"/>
            <a:ext cx="1912703" cy="58105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algn="l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、职业规划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53535" y="3439160"/>
            <a:ext cx="190468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algn="l">
              <a:lnSpc>
                <a:spcPct val="10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、反问问题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3535" y="4086860"/>
            <a:ext cx="283603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algn="l">
              <a:lnSpc>
                <a:spcPct val="10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、深层次问题总结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04165" y="520700"/>
            <a:ext cx="225734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反问问题</a:t>
            </a:r>
            <a:r>
              <a:rPr lang="en-US" altLang="zh-CN" sz="24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24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身份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9005" y="1717973"/>
            <a:ext cx="2379459" cy="1411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0326" y="1717395"/>
            <a:ext cx="2370566" cy="140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6673452" y="3358990"/>
            <a:ext cx="2375010" cy="467858"/>
          </a:xfrm>
          <a:prstGeom prst="rec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lin ang="18600000" scaled="0"/>
            <a:tileRect/>
          </a:gradFill>
          <a:ln>
            <a:noFill/>
          </a:ln>
          <a:effectLst>
            <a:innerShdw blurRad="177800" dist="50800" dir="18600000">
              <a:schemeClr val="accent6">
                <a:lumMod val="50000"/>
                <a:alpha val="5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rPr>
              <a:t>技   术</a:t>
            </a:r>
            <a:endParaRPr lang="zh-CN" altLang="en-US" sz="2000" dirty="0">
              <a:solidFill>
                <a:schemeClr val="bg1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>
            <a:spLocks noChangeArrowheads="1"/>
          </p:cNvSpPr>
          <p:nvPr/>
        </p:nvSpPr>
        <p:spPr bwMode="auto">
          <a:xfrm>
            <a:off x="3495879" y="3359357"/>
            <a:ext cx="2375010" cy="467856"/>
          </a:xfrm>
          <a:prstGeom prst="rec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lin ang="18600000" scaled="0"/>
            <a:tileRect/>
          </a:gradFill>
          <a:ln>
            <a:noFill/>
          </a:ln>
          <a:effectLst>
            <a:innerShdw blurRad="177800" dist="50800" dir="18600000">
              <a:schemeClr val="accent6">
                <a:lumMod val="50000"/>
                <a:alpha val="5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rPr>
              <a:t>BOSS</a:t>
            </a:r>
            <a:endParaRPr lang="zh-CN" altLang="en-US" sz="2000" dirty="0">
              <a:solidFill>
                <a:schemeClr val="bg1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25020" y="1717973"/>
            <a:ext cx="2375010" cy="2108919"/>
            <a:chOff x="746648" y="1489373"/>
            <a:chExt cx="2375010" cy="2108919"/>
          </a:xfrm>
        </p:grpSpPr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648" y="1489373"/>
              <a:ext cx="2370563" cy="1411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矩形 13"/>
            <p:cNvSpPr>
              <a:spLocks noChangeArrowheads="1"/>
            </p:cNvSpPr>
            <p:nvPr/>
          </p:nvSpPr>
          <p:spPr bwMode="auto">
            <a:xfrm>
              <a:off x="746648" y="3130434"/>
              <a:ext cx="2375010" cy="467858"/>
            </a:xfrm>
            <a:prstGeom prst="rect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lin ang="18600000" scaled="0"/>
              <a:tileRect/>
            </a:gradFill>
            <a:ln>
              <a:noFill/>
            </a:ln>
            <a:effectLst>
              <a:innerShdw blurRad="177800" dist="50800" dir="18600000">
                <a:schemeClr val="accent6">
                  <a:lumMod val="50000"/>
                  <a:alpha val="5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人   事</a:t>
              </a:r>
              <a:endPara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ldLvl="0" animBg="1"/>
      <p:bldP spid="83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7805" y="630555"/>
            <a:ext cx="203132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反问问题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展示</a:t>
            </a:r>
            <a:endParaRPr lang="zh-CN" altLang="en-US" sz="2400" dirty="0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4177665" y="2081530"/>
            <a:ext cx="1290955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81025" y="1105535"/>
            <a:ext cx="3389630" cy="49847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cxnSp>
        <p:nvCxnSpPr>
          <p:cNvPr id="13" name="直接连接符 12"/>
          <p:cNvCxnSpPr/>
          <p:nvPr/>
        </p:nvCxnSpPr>
        <p:spPr>
          <a:xfrm>
            <a:off x="743903" y="1810742"/>
            <a:ext cx="2957909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731520" y="1289897"/>
            <a:ext cx="236050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有什么问题吗？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744220" y="2081530"/>
            <a:ext cx="3062393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735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人资：整个面试承上启下</a:t>
            </a:r>
            <a:endParaRPr lang="zh-CN" altLang="en-US" sz="1735" b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35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735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、了解面试情况与进展</a:t>
            </a:r>
            <a:endParaRPr lang="zh-CN" altLang="en-US" sz="1735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35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735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、工作时间</a:t>
            </a:r>
            <a:endParaRPr lang="zh-CN" altLang="en-US" sz="1735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35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735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、培训机制</a:t>
            </a:r>
            <a:endParaRPr lang="zh-CN" altLang="en-US" sz="1735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735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1735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、暂时没有问题（铺垫）</a:t>
            </a:r>
            <a:endParaRPr lang="zh-CN" altLang="en-US" sz="1735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04398" y="1105833"/>
            <a:ext cx="2375010" cy="1867619"/>
            <a:chOff x="746648" y="1489373"/>
            <a:chExt cx="2375010" cy="1867619"/>
          </a:xfrm>
        </p:grpSpPr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46648" y="1489373"/>
              <a:ext cx="2370563" cy="1411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>
              <a:spLocks noChangeArrowheads="1"/>
            </p:cNvSpPr>
            <p:nvPr/>
          </p:nvSpPr>
          <p:spPr bwMode="auto">
            <a:xfrm>
              <a:off x="746648" y="2889134"/>
              <a:ext cx="2375010" cy="467858"/>
            </a:xfrm>
            <a:prstGeom prst="rect">
              <a:avLst/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lin ang="18600000" scaled="0"/>
              <a:tileRect/>
            </a:gradFill>
            <a:ln>
              <a:noFill/>
            </a:ln>
            <a:effectLst>
              <a:innerShdw blurRad="177800" dist="50800" dir="18600000">
                <a:schemeClr val="accent6">
                  <a:lumMod val="50000"/>
                  <a:alpha val="5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人   事</a:t>
              </a:r>
              <a:endPara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7805" y="630555"/>
            <a:ext cx="203132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反问问题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展示</a:t>
            </a:r>
            <a:endParaRPr lang="zh-CN" altLang="en-US" sz="2400" dirty="0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4421505" y="1908810"/>
            <a:ext cx="1290955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824865" y="1067435"/>
            <a:ext cx="3389630" cy="49847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cxnSp>
        <p:nvCxnSpPr>
          <p:cNvPr id="13" name="直接连接符 12"/>
          <p:cNvCxnSpPr/>
          <p:nvPr/>
        </p:nvCxnSpPr>
        <p:spPr>
          <a:xfrm>
            <a:off x="987743" y="1772642"/>
            <a:ext cx="2957909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988060" y="1159087"/>
            <a:ext cx="236050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有什么问题吗？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988060" y="1908810"/>
            <a:ext cx="3062393" cy="2658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技术</a:t>
            </a:r>
            <a:r>
              <a:rPr lang="en-US" altLang="zh-CN" sz="1600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</a:t>
            </a:r>
            <a:r>
              <a:rPr lang="zh-CN" altLang="en-US" sz="1600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表明态度，争取机会</a:t>
            </a:r>
            <a:endParaRPr lang="zh-CN" altLang="en-US" sz="1600" b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、了解技术是否达到公司要求</a:t>
            </a:r>
            <a:endParaRPr lang="zh-CN" altLang="en-US" sz="16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、能来公司工作的内容</a:t>
            </a:r>
            <a:endParaRPr lang="zh-CN" altLang="en-US" sz="16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、如果来公司，需要关注哪些技术</a:t>
            </a:r>
            <a:endParaRPr lang="zh-CN" altLang="en-US" sz="16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1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1600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、目前项目上的进展</a:t>
            </a:r>
            <a:endParaRPr lang="zh-CN" altLang="en-US" sz="1600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9060" y="1067733"/>
            <a:ext cx="2379459" cy="1411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5843507" y="2478880"/>
            <a:ext cx="2375010" cy="467858"/>
          </a:xfrm>
          <a:prstGeom prst="rec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lin ang="18600000" scaled="0"/>
            <a:tileRect/>
          </a:gradFill>
          <a:ln>
            <a:noFill/>
          </a:ln>
          <a:effectLst>
            <a:innerShdw blurRad="177800" dist="50800" dir="18600000">
              <a:schemeClr val="accent6">
                <a:lumMod val="50000"/>
                <a:alpha val="5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rPr>
              <a:t>技   术</a:t>
            </a:r>
            <a:endParaRPr lang="zh-CN" altLang="en-US" sz="2000" dirty="0">
              <a:solidFill>
                <a:schemeClr val="bg1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/>
      <p:bldP spid="15" grpId="0"/>
      <p:bldP spid="3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7805" y="630555"/>
            <a:ext cx="203132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反问问题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展示</a:t>
            </a:r>
            <a:endParaRPr lang="zh-CN" altLang="en-US" sz="2400" dirty="0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4645025" y="2355850"/>
            <a:ext cx="1290955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95680" y="1487805"/>
            <a:ext cx="3279140" cy="3168650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cxnSp>
        <p:nvCxnSpPr>
          <p:cNvPr id="13" name="直接连接符 12"/>
          <p:cNvCxnSpPr/>
          <p:nvPr/>
        </p:nvCxnSpPr>
        <p:spPr>
          <a:xfrm>
            <a:off x="1211263" y="2085062"/>
            <a:ext cx="2957909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198880" y="1564217"/>
            <a:ext cx="236050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有什么问题吗？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1211580" y="2355850"/>
            <a:ext cx="3062393" cy="1107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b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、公司的未来发展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6676" y="1487525"/>
            <a:ext cx="2370566" cy="140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矩形 82"/>
          <p:cNvSpPr>
            <a:spLocks noChangeArrowheads="1"/>
          </p:cNvSpPr>
          <p:nvPr/>
        </p:nvSpPr>
        <p:spPr bwMode="auto">
          <a:xfrm>
            <a:off x="6046674" y="2888822"/>
            <a:ext cx="2375010" cy="467856"/>
          </a:xfrm>
          <a:prstGeom prst="rec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lin ang="18600000" scaled="0"/>
            <a:tileRect/>
          </a:gradFill>
          <a:ln>
            <a:noFill/>
          </a:ln>
          <a:effectLst>
            <a:innerShdw blurRad="177800" dist="50800" dir="18600000">
              <a:schemeClr val="accent6">
                <a:lumMod val="50000"/>
                <a:alpha val="57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DIN Mittelschrift Std" pitchFamily="50" charset="0"/>
                <a:ea typeface="微软雅黑" panose="020B0503020204020204" pitchFamily="34" charset="-122"/>
              </a:rPr>
              <a:t>BOSS</a:t>
            </a:r>
            <a:endParaRPr lang="zh-CN" altLang="en-US" sz="2000" dirty="0">
              <a:solidFill>
                <a:schemeClr val="bg1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4" grpId="0"/>
      <p:bldP spid="15" grpId="0"/>
      <p:bldP spid="83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42" name="Rectangle 18"/>
          <p:cNvSpPr>
            <a:spLocks noChangeArrowheads="1"/>
          </p:cNvSpPr>
          <p:nvPr/>
        </p:nvSpPr>
        <p:spPr bwMode="auto">
          <a:xfrm>
            <a:off x="730462" y="577724"/>
            <a:ext cx="12311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反问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问题</a:t>
            </a:r>
            <a:endParaRPr lang="en-US" altLang="zh-CN" sz="2400" b="1" dirty="0">
              <a:solidFill>
                <a:schemeClr val="accent2"/>
              </a:solidFill>
              <a:latin typeface="Impact" panose="020B0806030902050204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3405328" y="854822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4" name="Freeform 7"/>
          <p:cNvSpPr/>
          <p:nvPr/>
        </p:nvSpPr>
        <p:spPr bwMode="auto">
          <a:xfrm>
            <a:off x="3474973" y="1538618"/>
            <a:ext cx="142517" cy="28452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7"/>
          <p:cNvSpPr/>
          <p:nvPr/>
        </p:nvSpPr>
        <p:spPr bwMode="auto">
          <a:xfrm>
            <a:off x="4114957" y="1066557"/>
            <a:ext cx="115893" cy="231373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7"/>
          <p:cNvSpPr/>
          <p:nvPr/>
        </p:nvSpPr>
        <p:spPr bwMode="auto">
          <a:xfrm>
            <a:off x="3341683" y="784853"/>
            <a:ext cx="223613" cy="446421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7"/>
          <p:cNvSpPr/>
          <p:nvPr/>
        </p:nvSpPr>
        <p:spPr bwMode="auto">
          <a:xfrm>
            <a:off x="4326524" y="1450327"/>
            <a:ext cx="230968" cy="46110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7"/>
          <p:cNvSpPr/>
          <p:nvPr/>
        </p:nvSpPr>
        <p:spPr bwMode="auto">
          <a:xfrm flipH="1">
            <a:off x="3127173" y="784851"/>
            <a:ext cx="214509" cy="446424"/>
          </a:xfrm>
          <a:custGeom>
            <a:avLst/>
            <a:gdLst>
              <a:gd name="T0" fmla="*/ 0 w 557"/>
              <a:gd name="T1" fmla="*/ 0 h 1112"/>
              <a:gd name="T2" fmla="*/ 557 w 557"/>
              <a:gd name="T3" fmla="*/ 557 h 1112"/>
              <a:gd name="T4" fmla="*/ 0 w 557"/>
              <a:gd name="T5" fmla="*/ 1112 h 1112"/>
              <a:gd name="T6" fmla="*/ 0 w 557"/>
              <a:gd name="T7" fmla="*/ 0 h 1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7" h="1112">
                <a:moveTo>
                  <a:pt x="0" y="0"/>
                </a:moveTo>
                <a:lnTo>
                  <a:pt x="557" y="557"/>
                </a:lnTo>
                <a:lnTo>
                  <a:pt x="0" y="11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10" y="1531620"/>
            <a:ext cx="3408045" cy="3408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1935" y="894080"/>
            <a:ext cx="422910" cy="644525"/>
          </a:xfrm>
          <a:prstGeom prst="rect">
            <a:avLst/>
          </a:prstGeom>
        </p:spPr>
      </p:pic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4729268" y="893868"/>
            <a:ext cx="560832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sz="25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</a:t>
            </a:r>
            <a:endParaRPr lang="zh-CN" altLang="en-US" sz="2500" b="1" dirty="0" smtClean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、请问还有什么需要了解的？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、还有什么问题吗？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、你还需要了解哪些方面</a:t>
            </a: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endParaRPr lang="zh-CN" altLang="en-US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20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endParaRPr lang="en-US" altLang="zh-CN" sz="1065" dirty="0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3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3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5" presetClass="emph" presetSubtype="0" repeatCount="3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300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mph" presetSubtype="0" repeatCount="3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2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5" presetClass="emph" presetSubtype="0" fill="hold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" grpId="0" bldLvl="0" animBg="1"/>
      <p:bldP spid="2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3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-1982470" y="1270635"/>
            <a:ext cx="7635240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br>
              <a:rPr lang="zh-CN" alt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</a:b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8490" y="2280285"/>
            <a:ext cx="42862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81000" marR="0" lvl="0" indent="-3810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defRPr/>
            </a:pPr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4428490" y="3002280"/>
            <a:ext cx="1783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28490" y="4050665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162935" y="516255"/>
            <a:ext cx="5551805" cy="4346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200000"/>
              </a:lnSpc>
              <a:spcBef>
                <a:spcPts val="300"/>
              </a:spcBef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话术： 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algn="l" fontAlgn="auto">
              <a:lnSpc>
                <a:spcPct val="15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人资：  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0" algn="l" fontAlgn="auto">
              <a:lnSpc>
                <a:spcPct val="15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暂时没有什么问题了，之前了解了咱们公司，刚和您沟通也对公司了解很多，有什么问题，到时咱们在沟通</a:t>
            </a:r>
            <a:endParaRPr 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algn="l" fontAlgn="auto">
              <a:lnSpc>
                <a:spcPct val="15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技术：  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0" algn="l" fontAlgn="auto">
              <a:lnSpc>
                <a:spcPct val="15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想了解一下，能来到咱们公司，具体的工作是负责哪些方面的？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0" algn="l" fontAlgn="auto">
              <a:lnSpc>
                <a:spcPct val="150000"/>
              </a:lnSpc>
              <a:spcBef>
                <a:spcPts val="300"/>
              </a:spcBef>
              <a:buFont typeface="Wingdings" panose="05000000000000000000" charset="0"/>
              <a:buChar char="u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想了解一下，如果能来咱们公司，我在技术方面需求提前关注哪些，或学习哪些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0" algn="l" fontAlgn="auto">
              <a:lnSpc>
                <a:spcPct val="150000"/>
              </a:lnSpc>
              <a:spcBef>
                <a:spcPts val="300"/>
              </a:spcBef>
              <a:buFont typeface="Wingdings" panose="05000000000000000000" charset="0"/>
              <a:buNone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BOSS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0" algn="l" fontAlgn="auto">
              <a:lnSpc>
                <a:spcPct val="150000"/>
              </a:lnSpc>
              <a:spcBef>
                <a:spcPts val="300"/>
              </a:spcBef>
              <a:buFont typeface="Wingdings" panose="05000000000000000000" charset="0"/>
              <a:buChar char=""/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我觉得和您沟通学到了很多东西，想了解一下咱们公司未来的发展？</a:t>
            </a:r>
            <a:endParaRPr lang="zh-CN" altLang="en-US" sz="1400"/>
          </a:p>
        </p:txBody>
      </p:sp>
      <p:grpSp>
        <p:nvGrpSpPr>
          <p:cNvPr id="2" name="组合 10"/>
          <p:cNvGrpSpPr/>
          <p:nvPr/>
        </p:nvGrpSpPr>
        <p:grpSpPr>
          <a:xfrm>
            <a:off x="353857" y="1270581"/>
            <a:ext cx="2748648" cy="3347709"/>
            <a:chOff x="3421063" y="1130300"/>
            <a:chExt cx="2600325" cy="3167063"/>
          </a:xfrm>
        </p:grpSpPr>
        <p:grpSp>
          <p:nvGrpSpPr>
            <p:cNvPr id="3" name="组合 11"/>
            <p:cNvGrpSpPr/>
            <p:nvPr/>
          </p:nvGrpSpPr>
          <p:grpSpPr>
            <a:xfrm>
              <a:off x="4578350" y="1130300"/>
              <a:ext cx="1219200" cy="2293938"/>
              <a:chOff x="4578350" y="1130300"/>
              <a:chExt cx="1219200" cy="2293938"/>
            </a:xfrm>
          </p:grpSpPr>
          <p:sp>
            <p:nvSpPr>
              <p:cNvPr id="24" name="Freeform 12"/>
              <p:cNvSpPr>
                <a:spLocks noEditPoints="1"/>
              </p:cNvSpPr>
              <p:nvPr/>
            </p:nvSpPr>
            <p:spPr bwMode="auto">
              <a:xfrm>
                <a:off x="4578350" y="1130300"/>
                <a:ext cx="1219200" cy="2293938"/>
              </a:xfrm>
              <a:custGeom>
                <a:avLst/>
                <a:gdLst>
                  <a:gd name="T0" fmla="*/ 768 w 768"/>
                  <a:gd name="T1" fmla="*/ 0 h 1445"/>
                  <a:gd name="T2" fmla="*/ 0 w 768"/>
                  <a:gd name="T3" fmla="*/ 0 h 1445"/>
                  <a:gd name="T4" fmla="*/ 0 w 768"/>
                  <a:gd name="T5" fmla="*/ 892 h 1445"/>
                  <a:gd name="T6" fmla="*/ 283 w 768"/>
                  <a:gd name="T7" fmla="*/ 892 h 1445"/>
                  <a:gd name="T8" fmla="*/ 117 w 768"/>
                  <a:gd name="T9" fmla="*/ 1421 h 1445"/>
                  <a:gd name="T10" fmla="*/ 117 w 768"/>
                  <a:gd name="T11" fmla="*/ 1421 h 1445"/>
                  <a:gd name="T12" fmla="*/ 128 w 768"/>
                  <a:gd name="T13" fmla="*/ 1442 h 1445"/>
                  <a:gd name="T14" fmla="*/ 150 w 768"/>
                  <a:gd name="T15" fmla="*/ 1431 h 1445"/>
                  <a:gd name="T16" fmla="*/ 150 w 768"/>
                  <a:gd name="T17" fmla="*/ 1431 h 1445"/>
                  <a:gd name="T18" fmla="*/ 222 w 768"/>
                  <a:gd name="T19" fmla="*/ 1201 h 1445"/>
                  <a:gd name="T20" fmla="*/ 367 w 768"/>
                  <a:gd name="T21" fmla="*/ 1201 h 1445"/>
                  <a:gd name="T22" fmla="*/ 367 w 768"/>
                  <a:gd name="T23" fmla="*/ 1323 h 1445"/>
                  <a:gd name="T24" fmla="*/ 384 w 768"/>
                  <a:gd name="T25" fmla="*/ 1340 h 1445"/>
                  <a:gd name="T26" fmla="*/ 402 w 768"/>
                  <a:gd name="T27" fmla="*/ 1323 h 1445"/>
                  <a:gd name="T28" fmla="*/ 402 w 768"/>
                  <a:gd name="T29" fmla="*/ 1201 h 1445"/>
                  <a:gd name="T30" fmla="*/ 546 w 768"/>
                  <a:gd name="T31" fmla="*/ 1201 h 1445"/>
                  <a:gd name="T32" fmla="*/ 618 w 768"/>
                  <a:gd name="T33" fmla="*/ 1431 h 1445"/>
                  <a:gd name="T34" fmla="*/ 618 w 768"/>
                  <a:gd name="T35" fmla="*/ 1431 h 1445"/>
                  <a:gd name="T36" fmla="*/ 640 w 768"/>
                  <a:gd name="T37" fmla="*/ 1442 h 1445"/>
                  <a:gd name="T38" fmla="*/ 652 w 768"/>
                  <a:gd name="T39" fmla="*/ 1421 h 1445"/>
                  <a:gd name="T40" fmla="*/ 652 w 768"/>
                  <a:gd name="T41" fmla="*/ 1421 h 1445"/>
                  <a:gd name="T42" fmla="*/ 486 w 768"/>
                  <a:gd name="T43" fmla="*/ 892 h 1445"/>
                  <a:gd name="T44" fmla="*/ 768 w 768"/>
                  <a:gd name="T45" fmla="*/ 892 h 1445"/>
                  <a:gd name="T46" fmla="*/ 768 w 768"/>
                  <a:gd name="T47" fmla="*/ 0 h 1445"/>
                  <a:gd name="T48" fmla="*/ 233 w 768"/>
                  <a:gd name="T49" fmla="*/ 1167 h 1445"/>
                  <a:gd name="T50" fmla="*/ 319 w 768"/>
                  <a:gd name="T51" fmla="*/ 892 h 1445"/>
                  <a:gd name="T52" fmla="*/ 367 w 768"/>
                  <a:gd name="T53" fmla="*/ 892 h 1445"/>
                  <a:gd name="T54" fmla="*/ 367 w 768"/>
                  <a:gd name="T55" fmla="*/ 1167 h 1445"/>
                  <a:gd name="T56" fmla="*/ 233 w 768"/>
                  <a:gd name="T57" fmla="*/ 1167 h 1445"/>
                  <a:gd name="T58" fmla="*/ 536 w 768"/>
                  <a:gd name="T59" fmla="*/ 1167 h 1445"/>
                  <a:gd name="T60" fmla="*/ 402 w 768"/>
                  <a:gd name="T61" fmla="*/ 1167 h 1445"/>
                  <a:gd name="T62" fmla="*/ 402 w 768"/>
                  <a:gd name="T63" fmla="*/ 892 h 1445"/>
                  <a:gd name="T64" fmla="*/ 449 w 768"/>
                  <a:gd name="T65" fmla="*/ 892 h 1445"/>
                  <a:gd name="T66" fmla="*/ 536 w 768"/>
                  <a:gd name="T67" fmla="*/ 1167 h 1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8" h="1445">
                    <a:moveTo>
                      <a:pt x="76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92"/>
                      <a:pt x="0" y="892"/>
                      <a:pt x="0" y="892"/>
                    </a:cubicBezTo>
                    <a:cubicBezTo>
                      <a:pt x="283" y="892"/>
                      <a:pt x="283" y="892"/>
                      <a:pt x="283" y="892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7" y="1421"/>
                      <a:pt x="117" y="1421"/>
                      <a:pt x="117" y="1421"/>
                    </a:cubicBezTo>
                    <a:cubicBezTo>
                      <a:pt x="114" y="1430"/>
                      <a:pt x="119" y="1440"/>
                      <a:pt x="128" y="1442"/>
                    </a:cubicBezTo>
                    <a:cubicBezTo>
                      <a:pt x="138" y="1445"/>
                      <a:pt x="147" y="1440"/>
                      <a:pt x="150" y="1431"/>
                    </a:cubicBezTo>
                    <a:cubicBezTo>
                      <a:pt x="150" y="1431"/>
                      <a:pt x="150" y="1431"/>
                      <a:pt x="150" y="1431"/>
                    </a:cubicBezTo>
                    <a:cubicBezTo>
                      <a:pt x="222" y="1201"/>
                      <a:pt x="222" y="1201"/>
                      <a:pt x="222" y="1201"/>
                    </a:cubicBezTo>
                    <a:cubicBezTo>
                      <a:pt x="367" y="1201"/>
                      <a:pt x="367" y="1201"/>
                      <a:pt x="367" y="1201"/>
                    </a:cubicBezTo>
                    <a:cubicBezTo>
                      <a:pt x="367" y="1323"/>
                      <a:pt x="367" y="1323"/>
                      <a:pt x="367" y="1323"/>
                    </a:cubicBezTo>
                    <a:cubicBezTo>
                      <a:pt x="367" y="1332"/>
                      <a:pt x="375" y="1340"/>
                      <a:pt x="384" y="1340"/>
                    </a:cubicBezTo>
                    <a:cubicBezTo>
                      <a:pt x="394" y="1340"/>
                      <a:pt x="402" y="1332"/>
                      <a:pt x="402" y="1323"/>
                    </a:cubicBezTo>
                    <a:cubicBezTo>
                      <a:pt x="402" y="1201"/>
                      <a:pt x="402" y="1201"/>
                      <a:pt x="402" y="1201"/>
                    </a:cubicBezTo>
                    <a:cubicBezTo>
                      <a:pt x="546" y="1201"/>
                      <a:pt x="546" y="1201"/>
                      <a:pt x="546" y="120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18" y="1431"/>
                      <a:pt x="618" y="1431"/>
                      <a:pt x="618" y="1431"/>
                    </a:cubicBezTo>
                    <a:cubicBezTo>
                      <a:pt x="621" y="1440"/>
                      <a:pt x="631" y="1445"/>
                      <a:pt x="640" y="1442"/>
                    </a:cubicBezTo>
                    <a:cubicBezTo>
                      <a:pt x="649" y="1440"/>
                      <a:pt x="654" y="1430"/>
                      <a:pt x="652" y="1421"/>
                    </a:cubicBezTo>
                    <a:cubicBezTo>
                      <a:pt x="652" y="1421"/>
                      <a:pt x="652" y="1421"/>
                      <a:pt x="652" y="1421"/>
                    </a:cubicBezTo>
                    <a:cubicBezTo>
                      <a:pt x="486" y="892"/>
                      <a:pt x="486" y="892"/>
                      <a:pt x="486" y="892"/>
                    </a:cubicBezTo>
                    <a:cubicBezTo>
                      <a:pt x="768" y="892"/>
                      <a:pt x="768" y="892"/>
                      <a:pt x="768" y="892"/>
                    </a:cubicBezTo>
                    <a:lnTo>
                      <a:pt x="768" y="0"/>
                    </a:lnTo>
                    <a:close/>
                    <a:moveTo>
                      <a:pt x="233" y="1167"/>
                    </a:moveTo>
                    <a:cubicBezTo>
                      <a:pt x="319" y="892"/>
                      <a:pt x="319" y="892"/>
                      <a:pt x="319" y="892"/>
                    </a:cubicBezTo>
                    <a:cubicBezTo>
                      <a:pt x="367" y="892"/>
                      <a:pt x="367" y="892"/>
                      <a:pt x="367" y="892"/>
                    </a:cubicBezTo>
                    <a:cubicBezTo>
                      <a:pt x="367" y="1167"/>
                      <a:pt x="367" y="1167"/>
                      <a:pt x="367" y="1167"/>
                    </a:cubicBezTo>
                    <a:lnTo>
                      <a:pt x="233" y="1167"/>
                    </a:lnTo>
                    <a:close/>
                    <a:moveTo>
                      <a:pt x="536" y="1167"/>
                    </a:moveTo>
                    <a:cubicBezTo>
                      <a:pt x="402" y="1167"/>
                      <a:pt x="402" y="1167"/>
                      <a:pt x="402" y="1167"/>
                    </a:cubicBezTo>
                    <a:cubicBezTo>
                      <a:pt x="402" y="892"/>
                      <a:pt x="402" y="892"/>
                      <a:pt x="402" y="892"/>
                    </a:cubicBezTo>
                    <a:cubicBezTo>
                      <a:pt x="449" y="892"/>
                      <a:pt x="449" y="892"/>
                      <a:pt x="449" y="892"/>
                    </a:cubicBezTo>
                    <a:lnTo>
                      <a:pt x="536" y="116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5" name="Rectangle 13"/>
              <p:cNvSpPr>
                <a:spLocks noChangeArrowheads="1"/>
              </p:cNvSpPr>
              <p:nvPr/>
            </p:nvSpPr>
            <p:spPr bwMode="auto">
              <a:xfrm>
                <a:off x="4638675" y="1200150"/>
                <a:ext cx="1098550" cy="127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6" name="Rectangle 14"/>
              <p:cNvSpPr>
                <a:spLocks noChangeArrowheads="1"/>
              </p:cNvSpPr>
              <p:nvPr/>
            </p:nvSpPr>
            <p:spPr bwMode="auto">
              <a:xfrm>
                <a:off x="4686300" y="1244600"/>
                <a:ext cx="1004888" cy="8731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7" name="Rectangle 15"/>
              <p:cNvSpPr>
                <a:spLocks noChangeArrowheads="1"/>
              </p:cNvSpPr>
              <p:nvPr/>
            </p:nvSpPr>
            <p:spPr bwMode="auto">
              <a:xfrm>
                <a:off x="4686300" y="1371600"/>
                <a:ext cx="1004888" cy="3111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8" name="Rectangle 16"/>
              <p:cNvSpPr>
                <a:spLocks noChangeArrowheads="1"/>
              </p:cNvSpPr>
              <p:nvPr/>
            </p:nvSpPr>
            <p:spPr bwMode="auto">
              <a:xfrm>
                <a:off x="4686300" y="1714500"/>
                <a:ext cx="641350" cy="719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5370513" y="1714500"/>
                <a:ext cx="320675" cy="71913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3711575" y="3378200"/>
              <a:ext cx="2019300" cy="3206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grpSp>
          <p:nvGrpSpPr>
            <p:cNvPr id="4" name="组合 13"/>
            <p:cNvGrpSpPr/>
            <p:nvPr/>
          </p:nvGrpSpPr>
          <p:grpSpPr>
            <a:xfrm>
              <a:off x="3638550" y="1317625"/>
              <a:ext cx="1285875" cy="2233613"/>
              <a:chOff x="3638550" y="1317625"/>
              <a:chExt cx="1285875" cy="2233613"/>
            </a:xfrm>
            <a:solidFill>
              <a:schemeClr val="accent2"/>
            </a:solidFill>
          </p:grpSpPr>
          <p:sp>
            <p:nvSpPr>
              <p:cNvPr id="22" name="Oval 19"/>
              <p:cNvSpPr>
                <a:spLocks noChangeArrowheads="1"/>
              </p:cNvSpPr>
              <p:nvPr/>
            </p:nvSpPr>
            <p:spPr bwMode="auto">
              <a:xfrm>
                <a:off x="3890963" y="1317625"/>
                <a:ext cx="342900" cy="3413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3" name="Freeform 20"/>
              <p:cNvSpPr/>
              <p:nvPr/>
            </p:nvSpPr>
            <p:spPr bwMode="auto">
              <a:xfrm>
                <a:off x="3638550" y="1698625"/>
                <a:ext cx="1285875" cy="1852613"/>
              </a:xfrm>
              <a:custGeom>
                <a:avLst/>
                <a:gdLst>
                  <a:gd name="T0" fmla="*/ 764 w 810"/>
                  <a:gd name="T1" fmla="*/ 0 h 1167"/>
                  <a:gd name="T2" fmla="*/ 403 w 810"/>
                  <a:gd name="T3" fmla="*/ 0 h 1167"/>
                  <a:gd name="T4" fmla="*/ 392 w 810"/>
                  <a:gd name="T5" fmla="*/ 0 h 1167"/>
                  <a:gd name="T6" fmla="*/ 345 w 810"/>
                  <a:gd name="T7" fmla="*/ 0 h 1167"/>
                  <a:gd name="T8" fmla="*/ 309 w 810"/>
                  <a:gd name="T9" fmla="*/ 173 h 1167"/>
                  <a:gd name="T10" fmla="*/ 278 w 810"/>
                  <a:gd name="T11" fmla="*/ 77 h 1167"/>
                  <a:gd name="T12" fmla="*/ 295 w 810"/>
                  <a:gd name="T13" fmla="*/ 54 h 1167"/>
                  <a:gd name="T14" fmla="*/ 267 w 810"/>
                  <a:gd name="T15" fmla="*/ 23 h 1167"/>
                  <a:gd name="T16" fmla="*/ 237 w 810"/>
                  <a:gd name="T17" fmla="*/ 52 h 1167"/>
                  <a:gd name="T18" fmla="*/ 255 w 810"/>
                  <a:gd name="T19" fmla="*/ 77 h 1167"/>
                  <a:gd name="T20" fmla="*/ 229 w 810"/>
                  <a:gd name="T21" fmla="*/ 173 h 1167"/>
                  <a:gd name="T22" fmla="*/ 188 w 810"/>
                  <a:gd name="T23" fmla="*/ 0 h 1167"/>
                  <a:gd name="T24" fmla="*/ 132 w 810"/>
                  <a:gd name="T25" fmla="*/ 0 h 1167"/>
                  <a:gd name="T26" fmla="*/ 96 w 810"/>
                  <a:gd name="T27" fmla="*/ 0 h 1167"/>
                  <a:gd name="T28" fmla="*/ 0 w 810"/>
                  <a:gd name="T29" fmla="*/ 107 h 1167"/>
                  <a:gd name="T30" fmla="*/ 0 w 810"/>
                  <a:gd name="T31" fmla="*/ 107 h 1167"/>
                  <a:gd name="T32" fmla="*/ 0 w 810"/>
                  <a:gd name="T33" fmla="*/ 548 h 1167"/>
                  <a:gd name="T34" fmla="*/ 0 w 810"/>
                  <a:gd name="T35" fmla="*/ 548 h 1167"/>
                  <a:gd name="T36" fmla="*/ 0 w 810"/>
                  <a:gd name="T37" fmla="*/ 548 h 1167"/>
                  <a:gd name="T38" fmla="*/ 46 w 810"/>
                  <a:gd name="T39" fmla="*/ 594 h 1167"/>
                  <a:gd name="T40" fmla="*/ 93 w 810"/>
                  <a:gd name="T41" fmla="*/ 548 h 1167"/>
                  <a:gd name="T42" fmla="*/ 93 w 810"/>
                  <a:gd name="T43" fmla="*/ 548 h 1167"/>
                  <a:gd name="T44" fmla="*/ 93 w 810"/>
                  <a:gd name="T45" fmla="*/ 183 h 1167"/>
                  <a:gd name="T46" fmla="*/ 132 w 810"/>
                  <a:gd name="T47" fmla="*/ 183 h 1167"/>
                  <a:gd name="T48" fmla="*/ 132 w 810"/>
                  <a:gd name="T49" fmla="*/ 567 h 1167"/>
                  <a:gd name="T50" fmla="*/ 132 w 810"/>
                  <a:gd name="T51" fmla="*/ 1111 h 1167"/>
                  <a:gd name="T52" fmla="*/ 189 w 810"/>
                  <a:gd name="T53" fmla="*/ 1167 h 1167"/>
                  <a:gd name="T54" fmla="*/ 245 w 810"/>
                  <a:gd name="T55" fmla="*/ 1111 h 1167"/>
                  <a:gd name="T56" fmla="*/ 245 w 810"/>
                  <a:gd name="T57" fmla="*/ 567 h 1167"/>
                  <a:gd name="T58" fmla="*/ 289 w 810"/>
                  <a:gd name="T59" fmla="*/ 567 h 1167"/>
                  <a:gd name="T60" fmla="*/ 289 w 810"/>
                  <a:gd name="T61" fmla="*/ 1111 h 1167"/>
                  <a:gd name="T62" fmla="*/ 346 w 810"/>
                  <a:gd name="T63" fmla="*/ 1167 h 1167"/>
                  <a:gd name="T64" fmla="*/ 403 w 810"/>
                  <a:gd name="T65" fmla="*/ 1111 h 1167"/>
                  <a:gd name="T66" fmla="*/ 403 w 810"/>
                  <a:gd name="T67" fmla="*/ 627 h 1167"/>
                  <a:gd name="T68" fmla="*/ 403 w 810"/>
                  <a:gd name="T69" fmla="*/ 567 h 1167"/>
                  <a:gd name="T70" fmla="*/ 403 w 810"/>
                  <a:gd name="T71" fmla="*/ 183 h 1167"/>
                  <a:gd name="T72" fmla="*/ 403 w 810"/>
                  <a:gd name="T73" fmla="*/ 93 h 1167"/>
                  <a:gd name="T74" fmla="*/ 764 w 810"/>
                  <a:gd name="T75" fmla="*/ 93 h 1167"/>
                  <a:gd name="T76" fmla="*/ 810 w 810"/>
                  <a:gd name="T77" fmla="*/ 47 h 1167"/>
                  <a:gd name="T78" fmla="*/ 764 w 810"/>
                  <a:gd name="T79" fmla="*/ 0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10" h="1167">
                    <a:moveTo>
                      <a:pt x="764" y="0"/>
                    </a:moveTo>
                    <a:cubicBezTo>
                      <a:pt x="403" y="0"/>
                      <a:pt x="403" y="0"/>
                      <a:pt x="403" y="0"/>
                    </a:cubicBezTo>
                    <a:cubicBezTo>
                      <a:pt x="392" y="0"/>
                      <a:pt x="392" y="0"/>
                      <a:pt x="392" y="0"/>
                    </a:cubicBezTo>
                    <a:cubicBezTo>
                      <a:pt x="345" y="0"/>
                      <a:pt x="345" y="0"/>
                      <a:pt x="345" y="0"/>
                    </a:cubicBezTo>
                    <a:cubicBezTo>
                      <a:pt x="333" y="137"/>
                      <a:pt x="309" y="173"/>
                      <a:pt x="309" y="173"/>
                    </a:cubicBezTo>
                    <a:cubicBezTo>
                      <a:pt x="278" y="77"/>
                      <a:pt x="278" y="77"/>
                      <a:pt x="278" y="77"/>
                    </a:cubicBezTo>
                    <a:cubicBezTo>
                      <a:pt x="295" y="54"/>
                      <a:pt x="295" y="54"/>
                      <a:pt x="295" y="54"/>
                    </a:cubicBezTo>
                    <a:cubicBezTo>
                      <a:pt x="267" y="23"/>
                      <a:pt x="267" y="23"/>
                      <a:pt x="267" y="23"/>
                    </a:cubicBezTo>
                    <a:cubicBezTo>
                      <a:pt x="237" y="52"/>
                      <a:pt x="237" y="52"/>
                      <a:pt x="237" y="52"/>
                    </a:cubicBezTo>
                    <a:cubicBezTo>
                      <a:pt x="255" y="77"/>
                      <a:pt x="255" y="77"/>
                      <a:pt x="255" y="77"/>
                    </a:cubicBezTo>
                    <a:cubicBezTo>
                      <a:pt x="229" y="173"/>
                      <a:pt x="229" y="173"/>
                      <a:pt x="229" y="173"/>
                    </a:cubicBezTo>
                    <a:cubicBezTo>
                      <a:pt x="205" y="147"/>
                      <a:pt x="192" y="44"/>
                      <a:pt x="188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50" y="0"/>
                      <a:pt x="0" y="29"/>
                      <a:pt x="0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73"/>
                      <a:pt x="21" y="594"/>
                      <a:pt x="46" y="594"/>
                    </a:cubicBezTo>
                    <a:cubicBezTo>
                      <a:pt x="72" y="594"/>
                      <a:pt x="93" y="573"/>
                      <a:pt x="93" y="548"/>
                    </a:cubicBezTo>
                    <a:cubicBezTo>
                      <a:pt x="93" y="548"/>
                      <a:pt x="93" y="548"/>
                      <a:pt x="93" y="548"/>
                    </a:cubicBezTo>
                    <a:cubicBezTo>
                      <a:pt x="93" y="183"/>
                      <a:pt x="93" y="183"/>
                      <a:pt x="93" y="183"/>
                    </a:cubicBezTo>
                    <a:cubicBezTo>
                      <a:pt x="132" y="183"/>
                      <a:pt x="132" y="183"/>
                      <a:pt x="132" y="183"/>
                    </a:cubicBezTo>
                    <a:cubicBezTo>
                      <a:pt x="132" y="567"/>
                      <a:pt x="132" y="567"/>
                      <a:pt x="132" y="567"/>
                    </a:cubicBezTo>
                    <a:cubicBezTo>
                      <a:pt x="132" y="1111"/>
                      <a:pt x="132" y="1111"/>
                      <a:pt x="132" y="1111"/>
                    </a:cubicBezTo>
                    <a:cubicBezTo>
                      <a:pt x="132" y="1142"/>
                      <a:pt x="157" y="1167"/>
                      <a:pt x="189" y="1167"/>
                    </a:cubicBezTo>
                    <a:cubicBezTo>
                      <a:pt x="220" y="1167"/>
                      <a:pt x="245" y="1142"/>
                      <a:pt x="245" y="1111"/>
                    </a:cubicBezTo>
                    <a:cubicBezTo>
                      <a:pt x="245" y="567"/>
                      <a:pt x="245" y="567"/>
                      <a:pt x="245" y="567"/>
                    </a:cubicBezTo>
                    <a:cubicBezTo>
                      <a:pt x="289" y="567"/>
                      <a:pt x="289" y="567"/>
                      <a:pt x="289" y="567"/>
                    </a:cubicBezTo>
                    <a:cubicBezTo>
                      <a:pt x="289" y="1111"/>
                      <a:pt x="289" y="1111"/>
                      <a:pt x="289" y="1111"/>
                    </a:cubicBezTo>
                    <a:cubicBezTo>
                      <a:pt x="289" y="1142"/>
                      <a:pt x="315" y="1167"/>
                      <a:pt x="346" y="1167"/>
                    </a:cubicBezTo>
                    <a:cubicBezTo>
                      <a:pt x="377" y="1167"/>
                      <a:pt x="403" y="1142"/>
                      <a:pt x="403" y="1111"/>
                    </a:cubicBezTo>
                    <a:cubicBezTo>
                      <a:pt x="403" y="627"/>
                      <a:pt x="403" y="627"/>
                      <a:pt x="403" y="627"/>
                    </a:cubicBezTo>
                    <a:cubicBezTo>
                      <a:pt x="403" y="567"/>
                      <a:pt x="403" y="567"/>
                      <a:pt x="403" y="567"/>
                    </a:cubicBezTo>
                    <a:cubicBezTo>
                      <a:pt x="403" y="183"/>
                      <a:pt x="403" y="183"/>
                      <a:pt x="403" y="183"/>
                    </a:cubicBezTo>
                    <a:cubicBezTo>
                      <a:pt x="403" y="93"/>
                      <a:pt x="403" y="93"/>
                      <a:pt x="403" y="93"/>
                    </a:cubicBezTo>
                    <a:cubicBezTo>
                      <a:pt x="764" y="93"/>
                      <a:pt x="764" y="93"/>
                      <a:pt x="764" y="93"/>
                    </a:cubicBezTo>
                    <a:cubicBezTo>
                      <a:pt x="789" y="93"/>
                      <a:pt x="810" y="72"/>
                      <a:pt x="810" y="47"/>
                    </a:cubicBezTo>
                    <a:cubicBezTo>
                      <a:pt x="810" y="21"/>
                      <a:pt x="789" y="0"/>
                      <a:pt x="7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5" name="组合 14"/>
            <p:cNvGrpSpPr/>
            <p:nvPr/>
          </p:nvGrpSpPr>
          <p:grpSpPr>
            <a:xfrm>
              <a:off x="3421063" y="3573463"/>
              <a:ext cx="568325" cy="723900"/>
              <a:chOff x="3421063" y="3573463"/>
              <a:chExt cx="568325" cy="723900"/>
            </a:xfrm>
            <a:solidFill>
              <a:schemeClr val="accent1"/>
            </a:solidFill>
          </p:grpSpPr>
          <p:sp>
            <p:nvSpPr>
              <p:cNvPr id="20" name="Oval 21"/>
              <p:cNvSpPr>
                <a:spLocks noChangeArrowheads="1"/>
              </p:cNvSpPr>
              <p:nvPr/>
            </p:nvSpPr>
            <p:spPr bwMode="auto">
              <a:xfrm>
                <a:off x="3568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21" name="Freeform 22"/>
              <p:cNvSpPr/>
              <p:nvPr/>
            </p:nvSpPr>
            <p:spPr bwMode="auto">
              <a:xfrm>
                <a:off x="3421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1" name="组合 15"/>
            <p:cNvGrpSpPr/>
            <p:nvPr/>
          </p:nvGrpSpPr>
          <p:grpSpPr>
            <a:xfrm>
              <a:off x="4098925" y="3573463"/>
              <a:ext cx="566738" cy="723900"/>
              <a:chOff x="4098925" y="3573463"/>
              <a:chExt cx="566738" cy="723900"/>
            </a:xfrm>
            <a:solidFill>
              <a:schemeClr val="accent1"/>
            </a:solidFill>
          </p:grpSpPr>
          <p:sp>
            <p:nvSpPr>
              <p:cNvPr id="18" name="Oval 23"/>
              <p:cNvSpPr>
                <a:spLocks noChangeArrowheads="1"/>
              </p:cNvSpPr>
              <p:nvPr/>
            </p:nvSpPr>
            <p:spPr bwMode="auto">
              <a:xfrm>
                <a:off x="4246563" y="3573463"/>
                <a:ext cx="276225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19" name="Freeform 24"/>
              <p:cNvSpPr/>
              <p:nvPr/>
            </p:nvSpPr>
            <p:spPr bwMode="auto">
              <a:xfrm>
                <a:off x="4098925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3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2" name="组合 16"/>
            <p:cNvGrpSpPr/>
            <p:nvPr/>
          </p:nvGrpSpPr>
          <p:grpSpPr>
            <a:xfrm>
              <a:off x="4776788" y="3573463"/>
              <a:ext cx="566738" cy="723900"/>
              <a:chOff x="4776788" y="3573463"/>
              <a:chExt cx="566738" cy="723900"/>
            </a:xfrm>
            <a:solidFill>
              <a:schemeClr val="accent1"/>
            </a:solidFill>
          </p:grpSpPr>
          <p:sp>
            <p:nvSpPr>
              <p:cNvPr id="30" name="Oval 25"/>
              <p:cNvSpPr>
                <a:spLocks noChangeArrowheads="1"/>
              </p:cNvSpPr>
              <p:nvPr/>
            </p:nvSpPr>
            <p:spPr bwMode="auto">
              <a:xfrm>
                <a:off x="4922838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Freeform 26"/>
              <p:cNvSpPr/>
              <p:nvPr/>
            </p:nvSpPr>
            <p:spPr bwMode="auto">
              <a:xfrm>
                <a:off x="4776788" y="3875088"/>
                <a:ext cx="566738" cy="422275"/>
              </a:xfrm>
              <a:custGeom>
                <a:avLst/>
                <a:gdLst>
                  <a:gd name="T0" fmla="*/ 180 w 357"/>
                  <a:gd name="T1" fmla="*/ 0 h 266"/>
                  <a:gd name="T2" fmla="*/ 0 w 357"/>
                  <a:gd name="T3" fmla="*/ 86 h 266"/>
                  <a:gd name="T4" fmla="*/ 0 w 357"/>
                  <a:gd name="T5" fmla="*/ 232 h 266"/>
                  <a:gd name="T6" fmla="*/ 0 w 357"/>
                  <a:gd name="T7" fmla="*/ 266 h 266"/>
                  <a:gd name="T8" fmla="*/ 30 w 357"/>
                  <a:gd name="T9" fmla="*/ 266 h 266"/>
                  <a:gd name="T10" fmla="*/ 330 w 357"/>
                  <a:gd name="T11" fmla="*/ 266 h 266"/>
                  <a:gd name="T12" fmla="*/ 357 w 357"/>
                  <a:gd name="T13" fmla="*/ 266 h 266"/>
                  <a:gd name="T14" fmla="*/ 357 w 357"/>
                  <a:gd name="T15" fmla="*/ 236 h 266"/>
                  <a:gd name="T16" fmla="*/ 357 w 357"/>
                  <a:gd name="T17" fmla="*/ 82 h 266"/>
                  <a:gd name="T18" fmla="*/ 180 w 357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7" h="266">
                    <a:moveTo>
                      <a:pt x="180" y="0"/>
                    </a:moveTo>
                    <a:cubicBezTo>
                      <a:pt x="101" y="0"/>
                      <a:pt x="33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7" y="266"/>
                      <a:pt x="357" y="266"/>
                      <a:pt x="357" y="266"/>
                    </a:cubicBezTo>
                    <a:cubicBezTo>
                      <a:pt x="357" y="236"/>
                      <a:pt x="357" y="236"/>
                      <a:pt x="357" y="236"/>
                    </a:cubicBezTo>
                    <a:cubicBezTo>
                      <a:pt x="357" y="82"/>
                      <a:pt x="357" y="82"/>
                      <a:pt x="357" y="82"/>
                    </a:cubicBezTo>
                    <a:cubicBezTo>
                      <a:pt x="322" y="33"/>
                      <a:pt x="256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14" name="组合 31"/>
            <p:cNvGrpSpPr/>
            <p:nvPr/>
          </p:nvGrpSpPr>
          <p:grpSpPr>
            <a:xfrm>
              <a:off x="5453063" y="3573463"/>
              <a:ext cx="568325" cy="723900"/>
              <a:chOff x="5453063" y="3573463"/>
              <a:chExt cx="568325" cy="723900"/>
            </a:xfrm>
            <a:solidFill>
              <a:schemeClr val="accent1"/>
            </a:solidFill>
          </p:grpSpPr>
          <p:sp>
            <p:nvSpPr>
              <p:cNvPr id="33" name="Oval 27"/>
              <p:cNvSpPr>
                <a:spLocks noChangeArrowheads="1"/>
              </p:cNvSpPr>
              <p:nvPr/>
            </p:nvSpPr>
            <p:spPr bwMode="auto">
              <a:xfrm>
                <a:off x="5600700" y="3573463"/>
                <a:ext cx="277813" cy="2762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4" name="Freeform 28"/>
              <p:cNvSpPr/>
              <p:nvPr/>
            </p:nvSpPr>
            <p:spPr bwMode="auto">
              <a:xfrm>
                <a:off x="5453063" y="3875088"/>
                <a:ext cx="568325" cy="422275"/>
              </a:xfrm>
              <a:custGeom>
                <a:avLst/>
                <a:gdLst>
                  <a:gd name="T0" fmla="*/ 180 w 358"/>
                  <a:gd name="T1" fmla="*/ 0 h 266"/>
                  <a:gd name="T2" fmla="*/ 0 w 358"/>
                  <a:gd name="T3" fmla="*/ 86 h 266"/>
                  <a:gd name="T4" fmla="*/ 0 w 358"/>
                  <a:gd name="T5" fmla="*/ 232 h 266"/>
                  <a:gd name="T6" fmla="*/ 0 w 358"/>
                  <a:gd name="T7" fmla="*/ 266 h 266"/>
                  <a:gd name="T8" fmla="*/ 30 w 358"/>
                  <a:gd name="T9" fmla="*/ 266 h 266"/>
                  <a:gd name="T10" fmla="*/ 330 w 358"/>
                  <a:gd name="T11" fmla="*/ 266 h 266"/>
                  <a:gd name="T12" fmla="*/ 358 w 358"/>
                  <a:gd name="T13" fmla="*/ 266 h 266"/>
                  <a:gd name="T14" fmla="*/ 358 w 358"/>
                  <a:gd name="T15" fmla="*/ 236 h 266"/>
                  <a:gd name="T16" fmla="*/ 358 w 358"/>
                  <a:gd name="T17" fmla="*/ 82 h 266"/>
                  <a:gd name="T18" fmla="*/ 180 w 358"/>
                  <a:gd name="T19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8" h="266">
                    <a:moveTo>
                      <a:pt x="180" y="0"/>
                    </a:moveTo>
                    <a:cubicBezTo>
                      <a:pt x="102" y="0"/>
                      <a:pt x="34" y="35"/>
                      <a:pt x="0" y="86"/>
                    </a:cubicBezTo>
                    <a:cubicBezTo>
                      <a:pt x="0" y="232"/>
                      <a:pt x="0" y="232"/>
                      <a:pt x="0" y="232"/>
                    </a:cubicBezTo>
                    <a:cubicBezTo>
                      <a:pt x="0" y="266"/>
                      <a:pt x="0" y="266"/>
                      <a:pt x="0" y="266"/>
                    </a:cubicBezTo>
                    <a:cubicBezTo>
                      <a:pt x="30" y="266"/>
                      <a:pt x="30" y="266"/>
                      <a:pt x="30" y="266"/>
                    </a:cubicBezTo>
                    <a:cubicBezTo>
                      <a:pt x="330" y="266"/>
                      <a:pt x="330" y="266"/>
                      <a:pt x="330" y="266"/>
                    </a:cubicBezTo>
                    <a:cubicBezTo>
                      <a:pt x="358" y="266"/>
                      <a:pt x="358" y="266"/>
                      <a:pt x="358" y="266"/>
                    </a:cubicBezTo>
                    <a:cubicBezTo>
                      <a:pt x="358" y="236"/>
                      <a:pt x="358" y="236"/>
                      <a:pt x="358" y="236"/>
                    </a:cubicBezTo>
                    <a:cubicBezTo>
                      <a:pt x="358" y="82"/>
                      <a:pt x="358" y="82"/>
                      <a:pt x="358" y="82"/>
                    </a:cubicBezTo>
                    <a:cubicBezTo>
                      <a:pt x="323" y="33"/>
                      <a:pt x="257" y="0"/>
                      <a:pt x="1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509905" y="520700"/>
            <a:ext cx="203132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lang="zh-CN" sz="2400" b="1" dirty="0" smtClean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反问问题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话术</a:t>
            </a:r>
            <a:endParaRPr lang="zh-CN" altLang="en-US" sz="2400" dirty="0"/>
          </a:p>
        </p:txBody>
      </p:sp>
      <p:sp>
        <p:nvSpPr>
          <p:cNvPr id="36" name="菱形 35"/>
          <p:cNvSpPr/>
          <p:nvPr/>
        </p:nvSpPr>
        <p:spPr>
          <a:xfrm>
            <a:off x="2866213" y="2407397"/>
            <a:ext cx="886219" cy="886216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0</a:t>
            </a:r>
            <a:r>
              <a:rPr lang="en-US" sz="2400" dirty="0" smtClean="0">
                <a:solidFill>
                  <a:schemeClr val="bg1"/>
                </a:solidFill>
              </a:rPr>
              <a:t>2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矩形 100"/>
          <p:cNvSpPr/>
          <p:nvPr/>
        </p:nvSpPr>
        <p:spPr>
          <a:xfrm>
            <a:off x="196464" y="161571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7938" y="-7938"/>
            <a:ext cx="1879600" cy="5143501"/>
          </a:xfrm>
          <a:prstGeom prst="rect">
            <a:avLst/>
          </a:pr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3860800" y="4000500"/>
            <a:ext cx="615950" cy="831850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4210050" y="4495800"/>
            <a:ext cx="596900" cy="336550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3092450" y="-101600"/>
            <a:ext cx="488950" cy="1384300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4429125" y="4800600"/>
            <a:ext cx="522288" cy="365125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3886200" y="4243261"/>
            <a:ext cx="749300" cy="381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3263900" y="4921250"/>
            <a:ext cx="1187450" cy="222250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3302000" y="4546600"/>
            <a:ext cx="984250" cy="40005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3060700" y="2228850"/>
            <a:ext cx="679450" cy="51435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3067050" y="1492250"/>
            <a:ext cx="615950" cy="749300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3079750" y="1250950"/>
            <a:ext cx="590550" cy="330200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3251200" y="4927600"/>
            <a:ext cx="177800" cy="2286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106613" y="-44450"/>
            <a:ext cx="325437" cy="7239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1758950" y="6350"/>
            <a:ext cx="1835150" cy="5156200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1720850" y="-25400"/>
            <a:ext cx="400050" cy="520700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1847850" y="-12700"/>
            <a:ext cx="279400" cy="51435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133600" y="527050"/>
            <a:ext cx="368300" cy="184150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2279650" y="692150"/>
            <a:ext cx="958850" cy="8763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3086100" y="1092200"/>
            <a:ext cx="482600" cy="444500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3467100" y="1581150"/>
            <a:ext cx="222250" cy="1098550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2406650" y="223520"/>
            <a:ext cx="825500" cy="862330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3067050" y="1600200"/>
            <a:ext cx="590550" cy="717550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3073400" y="2241550"/>
            <a:ext cx="609600" cy="12954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3086100" y="2273300"/>
            <a:ext cx="654050" cy="18288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3581400" y="2673350"/>
            <a:ext cx="692150" cy="965200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3683000" y="2667000"/>
            <a:ext cx="571500" cy="984250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3587750" y="3492500"/>
            <a:ext cx="698500" cy="660400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3251200" y="3556000"/>
            <a:ext cx="495300" cy="1016000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3594100" y="3638550"/>
            <a:ext cx="711200" cy="9144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3930650" y="3830511"/>
            <a:ext cx="546100" cy="431800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3575050" y="4121150"/>
            <a:ext cx="679450" cy="711200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3905250" y="4076700"/>
            <a:ext cx="882650" cy="736600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3321050" y="4832350"/>
            <a:ext cx="1098550" cy="336550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4254500" y="4813300"/>
            <a:ext cx="539750" cy="381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2476500" y="-38100"/>
            <a:ext cx="387350" cy="146050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4222750" y="1150938"/>
            <a:ext cx="203200" cy="1524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4578350" y="1897063"/>
            <a:ext cx="266700" cy="28575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4356100" y="860425"/>
            <a:ext cx="336550" cy="1524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4552950" y="3282950"/>
            <a:ext cx="241300" cy="254000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4933950" y="4300411"/>
            <a:ext cx="266700" cy="3048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5156200" y="4654550"/>
            <a:ext cx="184150" cy="260350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5257800" y="4478211"/>
            <a:ext cx="190500" cy="120650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4845050" y="3659061"/>
            <a:ext cx="114300" cy="120650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3962400" y="3175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5448300" y="50292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35529" y="2123172"/>
            <a:ext cx="4193511" cy="737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3A9F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06  </a:t>
            </a:r>
            <a:r>
              <a:rPr lang="zh-CN" altLang="en-US" sz="2800" dirty="0" smtClean="0">
                <a:solidFill>
                  <a:srgbClr val="03A9F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深层次问题总结</a:t>
            </a:r>
            <a:endParaRPr lang="zh-CN" altLang="en-US" sz="2800" dirty="0" smtClean="0">
              <a:solidFill>
                <a:srgbClr val="03A9F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8320" y="1"/>
            <a:ext cx="2265680" cy="393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28490" y="2280285"/>
            <a:ext cx="4286250" cy="58356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marL="381000" marR="0" lvl="0" indent="-3810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Tx/>
              <a:buFontTx/>
              <a:buNone/>
              <a:defRPr/>
            </a:pP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28490" y="3026410"/>
            <a:ext cx="1783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28490" y="4050665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05810" y="22491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入职前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——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560" y="396239"/>
            <a:ext cx="7990840" cy="42986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/>
              <a:t>   </a:t>
            </a:r>
            <a:endParaRPr lang="en-US" altLang="zh-CN" dirty="0"/>
          </a:p>
          <a:p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4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深层次问题总结</a:t>
            </a:r>
            <a:endParaRPr lang="zh-CN" altLang="en-US" sz="24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ym typeface="+mn-ea"/>
              </a:rPr>
              <a:t>      </a:t>
            </a:r>
            <a:endParaRPr lang="zh-CN" altLang="en-US" dirty="0"/>
          </a:p>
          <a:p>
            <a:pPr>
              <a:lnSpc>
                <a:spcPts val="3200"/>
              </a:lnSpc>
            </a:pPr>
            <a:r>
              <a:rPr lang="zh-CN" altLang="en-US" dirty="0"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公司的问题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、公司有多少人？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、项目组有多少人？任务是怎么分配的？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、薪酬、制度、业绩评定看重哪一方面？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2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回答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思路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公司大小而定，据项目大小而定，一切从公司利益出发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2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6466" y="1146810"/>
            <a:ext cx="7899401" cy="2512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algn="ctr" defTabSz="457200">
              <a:buClrTx/>
              <a:buSzTx/>
              <a:buFontTx/>
              <a:defRPr/>
            </a:pPr>
            <a:r>
              <a:rPr lang="en-US" altLang="zh-CN" sz="2400" dirty="0">
                <a:sym typeface="+mn-ea"/>
              </a:rPr>
              <a:t>  </a:t>
            </a:r>
            <a:endParaRPr lang="en-US" altLang="zh-CN" sz="2400" dirty="0">
              <a:sym typeface="+mn-ea"/>
            </a:endParaRPr>
          </a:p>
          <a:p>
            <a:pPr marR="0" defTabSz="457200">
              <a:lnSpc>
                <a:spcPts val="3200"/>
              </a:lnSpc>
              <a:buClrTx/>
              <a:buSzTx/>
              <a:buFontTx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关于领导的问题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defTabSz="457200">
              <a:lnSpc>
                <a:spcPts val="3200"/>
              </a:lnSpc>
              <a:buClrTx/>
              <a:buSzTx/>
              <a:buFontTx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、与领导意见不合怎么处理？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defTabSz="457200">
              <a:lnSpc>
                <a:spcPts val="3200"/>
              </a:lnSpc>
              <a:buClrTx/>
              <a:buSzTx/>
              <a:buFontTx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、你喜欢一个什么样的领导？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defTabSz="457200">
              <a:lnSpc>
                <a:spcPts val="3200"/>
              </a:lnSpc>
              <a:buClrTx/>
              <a:buSzTx/>
              <a:buFontTx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思路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R="0" defTabSz="457200">
              <a:lnSpc>
                <a:spcPts val="3200"/>
              </a:lnSpc>
              <a:buClrTx/>
              <a:buSzTx/>
              <a:buFontTx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沟通为先，以个人适应和服从领导为出发点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28490" y="4050665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30250" y="730250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深层次问题总结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49570" y="1990725"/>
            <a:ext cx="1783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28490" y="4050665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05810" y="22491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入职前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——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9570" y="1274445"/>
            <a:ext cx="2379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1325" y="396240"/>
            <a:ext cx="7118985" cy="39382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      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深层次问题总结</a:t>
            </a:r>
            <a:endParaRPr lang="zh-CN" altLang="en-US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关于团队的问题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、你喜欢什么样的团队？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、你在团队中担任什么角色？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回答思路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团队存在主要是为了达成目标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，对团队没有要求，让自己努力融入团队，争取成为团队中的重要一员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09459" y="1947969"/>
            <a:ext cx="3057247" cy="662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2800" dirty="0" err="1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</a:t>
            </a:r>
            <a:r>
              <a:rPr lang="zh-CN" altLang="en-US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篇</a:t>
            </a:r>
            <a:r>
              <a:rPr lang="en-US" altLang="zh-CN" sz="28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优、缺点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" y="1666240"/>
            <a:ext cx="3206115" cy="15360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20260" y="1074420"/>
            <a:ext cx="1605280" cy="521970"/>
          </a:xfrm>
          <a:prstGeom prst="rect">
            <a:avLst/>
          </a:prstGeom>
          <a:solidFill>
            <a:srgbClr val="03A9F3"/>
          </a:solidFill>
        </p:spPr>
        <p:txBody>
          <a:bodyPr wrap="none" rtlCol="0" anchor="t">
            <a:spAutoFit/>
          </a:bodyPr>
          <a:lstStyle/>
          <a:p>
            <a:pPr algn="ctr"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高频问题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49570" y="1990725"/>
            <a:ext cx="1783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28490" y="4050665"/>
            <a:ext cx="309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05810" y="2249170"/>
            <a:ext cx="1389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入职前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——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49570" y="1274445"/>
            <a:ext cx="2379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sym typeface="Arial" panose="020B0604020202020204" pitchFamily="34" charset="0"/>
              </a:rPr>
              <a:t> </a:t>
            </a:r>
            <a:endParaRPr lang="zh-CN" altLang="en-US" sz="24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005" y="1129030"/>
            <a:ext cx="1605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defRPr/>
            </a:pPr>
            <a:r>
              <a:rPr lang="zh-CN" altLang="en-US" sz="280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高频问题</a:t>
            </a:r>
            <a:endParaRPr lang="zh-CN" altLang="en-US" sz="280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05" y="2317115"/>
            <a:ext cx="3206115" cy="1536065"/>
          </a:xfrm>
          <a:prstGeom prst="rect">
            <a:avLst/>
          </a:prstGeom>
        </p:spPr>
      </p:pic>
      <p:sp>
        <p:nvSpPr>
          <p:cNvPr id="5126" name="MH_Entry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961342" y="1306195"/>
            <a:ext cx="5036820" cy="2013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rgbClr val="515151"/>
              </a:buClr>
              <a:buSzPct val="80000"/>
            </a:pPr>
            <a:r>
              <a:rPr lang="en-US" altLang="zh-CN" sz="3200" dirty="0">
                <a:solidFill>
                  <a:schemeClr val="accent5"/>
                </a:solidFill>
                <a:latin typeface="+mn-lt"/>
                <a:ea typeface="+mn-ea"/>
              </a:rPr>
              <a:t>          </a:t>
            </a:r>
            <a:r>
              <a:rPr lang="en-US" altLang="zh-CN" sz="6000" dirty="0">
                <a:solidFill>
                  <a:schemeClr val="accent5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总 结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危机处理</a:t>
            </a:r>
            <a:endParaRPr lang="zh-CN" altLang="en-US" sz="28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、质疑年龄（年龄小、大学毕业时间过早、身份证年龄不一致）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、学历在学信网可查吗？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ts val="34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、你的工作经验和我们公司业务匹配度不高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4154488" y="2046288"/>
            <a:ext cx="503237" cy="1754187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3638550" y="1779588"/>
            <a:ext cx="1157288" cy="509587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3502025" y="1784350"/>
            <a:ext cx="677863" cy="2028825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3365500" y="2911475"/>
            <a:ext cx="1854200" cy="2282825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2562225" y="-42863"/>
            <a:ext cx="1412875" cy="1858963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4273550" y="330200"/>
            <a:ext cx="223838" cy="714375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17475" y="-55563"/>
            <a:ext cx="317500" cy="280988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2289175" y="-12700"/>
            <a:ext cx="696913" cy="908050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2879725" y="1797050"/>
            <a:ext cx="771525" cy="2214563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146300" y="3702050"/>
            <a:ext cx="1044575" cy="1647825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1741488" y="1717675"/>
            <a:ext cx="447675" cy="2070100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85725" y="428625"/>
            <a:ext cx="3146425" cy="4740275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1965325" y="3683000"/>
            <a:ext cx="1108075" cy="1473200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814388" y="3241675"/>
            <a:ext cx="1331912" cy="1920875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796925" y="3203575"/>
            <a:ext cx="938213" cy="1965325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089150" y="1784350"/>
            <a:ext cx="622300" cy="2035175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1909763" y="1268413"/>
            <a:ext cx="1281112" cy="4094162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069975" y="2924175"/>
            <a:ext cx="1076325" cy="776288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076325" y="1784350"/>
            <a:ext cx="1001713" cy="1300163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082675" y="1784350"/>
            <a:ext cx="1000125" cy="1144588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112838" y="1250950"/>
            <a:ext cx="963612" cy="558800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138238" y="995363"/>
            <a:ext cx="765175" cy="801687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268413" y="-74613"/>
            <a:ext cx="635000" cy="1357313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498600" y="-79375"/>
            <a:ext cx="835025" cy="1343025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279400" y="136525"/>
            <a:ext cx="1654175" cy="1673225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17463" y="-68263"/>
            <a:ext cx="1392238" cy="1063626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2892425" y="3619500"/>
            <a:ext cx="398463" cy="1711325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3184525" y="4597400"/>
            <a:ext cx="1617663" cy="565150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3278188" y="4011613"/>
            <a:ext cx="1790700" cy="1157287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2886075" y="3613150"/>
            <a:ext cx="485775" cy="984250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2581275" y="1773238"/>
            <a:ext cx="1082675" cy="1884362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3763963" y="2052638"/>
            <a:ext cx="454025" cy="1735137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1884363" y="-55563"/>
            <a:ext cx="1792287" cy="1841501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1803400" y="-36513"/>
            <a:ext cx="511175" cy="927101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2406650" y="-17463"/>
            <a:ext cx="585788" cy="334963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2755900" y="-12700"/>
            <a:ext cx="565150" cy="317500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3794125" y="-12700"/>
            <a:ext cx="274638" cy="939800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3787775" y="-23813"/>
            <a:ext cx="603250" cy="1547813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3651250" y="908050"/>
            <a:ext cx="746125" cy="889000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3644900" y="1485900"/>
            <a:ext cx="1150938" cy="3048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4335463" y="958850"/>
            <a:ext cx="161925" cy="322263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4341813" y="1038225"/>
            <a:ext cx="298450" cy="622300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4378325" y="1412875"/>
            <a:ext cx="430213" cy="373063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4422775" y="1238250"/>
            <a:ext cx="373063" cy="539750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36525" y="184150"/>
            <a:ext cx="390525" cy="179388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4824413" y="603250"/>
            <a:ext cx="242887" cy="515938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5762625" y="1263650"/>
            <a:ext cx="523875" cy="2667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5119688" y="21621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6000750" y="4178300"/>
            <a:ext cx="515938" cy="373063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5119688" y="4476750"/>
            <a:ext cx="392112" cy="434975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5751513" y="4881563"/>
            <a:ext cx="236537" cy="211137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6950075" y="4981575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5596257" y="2277051"/>
            <a:ext cx="3145790" cy="70675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zh-CN" sz="4000" b="1" dirty="0" smtClean="0">
                <a:solidFill>
                  <a:srgbClr val="12B0C9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感 谢 聆 听！</a:t>
            </a:r>
            <a:endParaRPr lang="zh-CN" altLang="zh-CN" sz="4000" b="1" dirty="0" smtClean="0">
              <a:solidFill>
                <a:srgbClr val="12B0C9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5195888" y="37369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8777288" y="1325563"/>
            <a:ext cx="398462" cy="373062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8440738" y="1325563"/>
            <a:ext cx="541337" cy="185737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8169275" y="1074738"/>
            <a:ext cx="112713" cy="166687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8496300" y="1928813"/>
            <a:ext cx="76200" cy="93662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8954294" y="3880644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8023225" y="4589463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1324935" y="1308192"/>
            <a:ext cx="576064" cy="5760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01</a:t>
            </a:r>
            <a:endParaRPr lang="zh-CN" altLang="en-US" sz="2400" dirty="0"/>
          </a:p>
        </p:txBody>
      </p:sp>
      <p:sp>
        <p:nvSpPr>
          <p:cNvPr id="38" name="矩形 37"/>
          <p:cNvSpPr/>
          <p:nvPr/>
        </p:nvSpPr>
        <p:spPr>
          <a:xfrm>
            <a:off x="1901000" y="1308192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Rectangle 24"/>
          <p:cNvSpPr>
            <a:spLocks noChangeArrowheads="1"/>
          </p:cNvSpPr>
          <p:nvPr/>
        </p:nvSpPr>
        <p:spPr bwMode="auto">
          <a:xfrm>
            <a:off x="1901190" y="1411393"/>
            <a:ext cx="4219787" cy="3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问题背后的目的</a:t>
            </a:r>
            <a:endParaRPr lang="zh-CN" altLang="en-US" sz="2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24935" y="2283579"/>
            <a:ext cx="576064" cy="576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02</a:t>
            </a:r>
            <a:endParaRPr lang="zh-CN" altLang="en-US" sz="2400" dirty="0"/>
          </a:p>
        </p:txBody>
      </p:sp>
      <p:sp>
        <p:nvSpPr>
          <p:cNvPr id="47" name="矩形 46"/>
          <p:cNvSpPr/>
          <p:nvPr/>
        </p:nvSpPr>
        <p:spPr>
          <a:xfrm>
            <a:off x="1901000" y="2284214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/>
        </p:nvSpPr>
        <p:spPr>
          <a:xfrm>
            <a:off x="1901000" y="3314819"/>
            <a:ext cx="4032448" cy="57606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矩形 51"/>
          <p:cNvSpPr/>
          <p:nvPr/>
        </p:nvSpPr>
        <p:spPr>
          <a:xfrm>
            <a:off x="1324935" y="3314607"/>
            <a:ext cx="576064" cy="5760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03</a:t>
            </a:r>
            <a:endParaRPr lang="zh-CN" altLang="en-US" sz="2400" dirty="0"/>
          </a:p>
        </p:txBody>
      </p:sp>
      <p:sp>
        <p:nvSpPr>
          <p:cNvPr id="48" name="Rectangle 24"/>
          <p:cNvSpPr>
            <a:spLocks noChangeArrowheads="1"/>
          </p:cNvSpPr>
          <p:nvPr/>
        </p:nvSpPr>
        <p:spPr bwMode="auto">
          <a:xfrm>
            <a:off x="1901249" y="2387757"/>
            <a:ext cx="3744417" cy="343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优、缺点对工作的作用</a:t>
            </a:r>
            <a:endParaRPr lang="en-US" altLang="zh-CN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 24"/>
          <p:cNvSpPr>
            <a:spLocks noChangeArrowheads="1"/>
          </p:cNvSpPr>
          <p:nvPr/>
        </p:nvSpPr>
        <p:spPr bwMode="auto">
          <a:xfrm>
            <a:off x="1901190" y="3418205"/>
            <a:ext cx="4219575" cy="338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1865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对优缺点的回答，加深面试官认可</a:t>
            </a:r>
            <a:endParaRPr lang="zh-CN" altLang="en-US" sz="1865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8605" y="630555"/>
            <a:ext cx="264687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sz="24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第一篇：</a:t>
            </a:r>
            <a:r>
              <a:rPr lang="zh-CN" altLang="en-US" sz="2400" b="1" dirty="0" smtClean="0">
                <a:solidFill>
                  <a:schemeClr val="accent2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优、缺点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2445" y="605352"/>
            <a:ext cx="2477348" cy="3933613"/>
            <a:chOff x="5729" y="2365"/>
            <a:chExt cx="2926" cy="4646"/>
          </a:xfrm>
        </p:grpSpPr>
        <p:grpSp>
          <p:nvGrpSpPr>
            <p:cNvPr id="2" name="组合 1"/>
            <p:cNvGrpSpPr/>
            <p:nvPr/>
          </p:nvGrpSpPr>
          <p:grpSpPr>
            <a:xfrm>
              <a:off x="6386" y="3820"/>
              <a:ext cx="1616" cy="68"/>
              <a:chOff x="6386" y="3820"/>
              <a:chExt cx="1616" cy="68"/>
            </a:xfrm>
          </p:grpSpPr>
          <p:sp>
            <p:nvSpPr>
              <p:cNvPr id="30" name="Rectangle 11"/>
              <p:cNvSpPr>
                <a:spLocks noChangeArrowheads="1"/>
              </p:cNvSpPr>
              <p:nvPr/>
            </p:nvSpPr>
            <p:spPr bwMode="auto">
              <a:xfrm>
                <a:off x="6386" y="3820"/>
                <a:ext cx="267" cy="6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1" name="Rectangle 12"/>
              <p:cNvSpPr>
                <a:spLocks noChangeArrowheads="1"/>
              </p:cNvSpPr>
              <p:nvPr/>
            </p:nvSpPr>
            <p:spPr bwMode="auto">
              <a:xfrm>
                <a:off x="6653" y="3820"/>
                <a:ext cx="269" cy="6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2" name="Rectangle 13"/>
              <p:cNvSpPr>
                <a:spLocks noChangeArrowheads="1"/>
              </p:cNvSpPr>
              <p:nvPr/>
            </p:nvSpPr>
            <p:spPr bwMode="auto">
              <a:xfrm>
                <a:off x="6922" y="3820"/>
                <a:ext cx="274" cy="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3" name="Rectangle 14"/>
              <p:cNvSpPr>
                <a:spLocks noChangeArrowheads="1"/>
              </p:cNvSpPr>
              <p:nvPr/>
            </p:nvSpPr>
            <p:spPr bwMode="auto">
              <a:xfrm>
                <a:off x="7196" y="3820"/>
                <a:ext cx="267" cy="69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4" name="Rectangle 15"/>
              <p:cNvSpPr>
                <a:spLocks noChangeArrowheads="1"/>
              </p:cNvSpPr>
              <p:nvPr/>
            </p:nvSpPr>
            <p:spPr bwMode="auto">
              <a:xfrm>
                <a:off x="7463" y="3820"/>
                <a:ext cx="269" cy="6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5" name="Rectangle 16"/>
              <p:cNvSpPr>
                <a:spLocks noChangeArrowheads="1"/>
              </p:cNvSpPr>
              <p:nvPr/>
            </p:nvSpPr>
            <p:spPr bwMode="auto">
              <a:xfrm>
                <a:off x="7732" y="3820"/>
                <a:ext cx="271" cy="6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729" y="2365"/>
              <a:ext cx="2926" cy="4646"/>
              <a:chOff x="3638050" y="1545565"/>
              <a:chExt cx="1858011" cy="2950210"/>
            </a:xfrm>
          </p:grpSpPr>
          <p:sp>
            <p:nvSpPr>
              <p:cNvPr id="37" name="Freeform 5"/>
              <p:cNvSpPr/>
              <p:nvPr/>
            </p:nvSpPr>
            <p:spPr bwMode="auto">
              <a:xfrm>
                <a:off x="3638050" y="2317028"/>
                <a:ext cx="373015" cy="754508"/>
              </a:xfrm>
              <a:custGeom>
                <a:avLst/>
                <a:gdLst>
                  <a:gd name="T0" fmla="*/ 8 w 112"/>
                  <a:gd name="T1" fmla="*/ 0 h 226"/>
                  <a:gd name="T2" fmla="*/ 15 w 112"/>
                  <a:gd name="T3" fmla="*/ 126 h 226"/>
                  <a:gd name="T4" fmla="*/ 61 w 112"/>
                  <a:gd name="T5" fmla="*/ 226 h 226"/>
                  <a:gd name="T6" fmla="*/ 112 w 112"/>
                  <a:gd name="T7" fmla="*/ 226 h 226"/>
                  <a:gd name="T8" fmla="*/ 71 w 112"/>
                  <a:gd name="T9" fmla="*/ 145 h 226"/>
                  <a:gd name="T10" fmla="*/ 56 w 112"/>
                  <a:gd name="T11" fmla="*/ 0 h 226"/>
                  <a:gd name="T12" fmla="*/ 8 w 112"/>
                  <a:gd name="T1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26">
                    <a:moveTo>
                      <a:pt x="8" y="0"/>
                    </a:moveTo>
                    <a:cubicBezTo>
                      <a:pt x="0" y="51"/>
                      <a:pt x="8" y="96"/>
                      <a:pt x="15" y="126"/>
                    </a:cubicBezTo>
                    <a:cubicBezTo>
                      <a:pt x="22" y="153"/>
                      <a:pt x="41" y="191"/>
                      <a:pt x="61" y="226"/>
                    </a:cubicBezTo>
                    <a:cubicBezTo>
                      <a:pt x="112" y="226"/>
                      <a:pt x="112" y="226"/>
                      <a:pt x="112" y="226"/>
                    </a:cubicBezTo>
                    <a:cubicBezTo>
                      <a:pt x="99" y="203"/>
                      <a:pt x="84" y="176"/>
                      <a:pt x="71" y="145"/>
                    </a:cubicBezTo>
                    <a:cubicBezTo>
                      <a:pt x="56" y="107"/>
                      <a:pt x="47" y="54"/>
                      <a:pt x="56" y="0"/>
                    </a:cubicBez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8" name="Freeform 6"/>
              <p:cNvSpPr/>
              <p:nvPr/>
            </p:nvSpPr>
            <p:spPr bwMode="auto">
              <a:xfrm>
                <a:off x="3664896" y="1545565"/>
                <a:ext cx="897215" cy="761573"/>
              </a:xfrm>
              <a:custGeom>
                <a:avLst/>
                <a:gdLst>
                  <a:gd name="T0" fmla="*/ 48 w 269"/>
                  <a:gd name="T1" fmla="*/ 228 h 228"/>
                  <a:gd name="T2" fmla="*/ 91 w 269"/>
                  <a:gd name="T3" fmla="*/ 130 h 228"/>
                  <a:gd name="T4" fmla="*/ 269 w 269"/>
                  <a:gd name="T5" fmla="*/ 46 h 228"/>
                  <a:gd name="T6" fmla="*/ 269 w 269"/>
                  <a:gd name="T7" fmla="*/ 0 h 228"/>
                  <a:gd name="T8" fmla="*/ 50 w 269"/>
                  <a:gd name="T9" fmla="*/ 110 h 228"/>
                  <a:gd name="T10" fmla="*/ 0 w 269"/>
                  <a:gd name="T11" fmla="*/ 228 h 228"/>
                  <a:gd name="T12" fmla="*/ 48 w 269"/>
                  <a:gd name="T13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28">
                    <a:moveTo>
                      <a:pt x="48" y="228"/>
                    </a:moveTo>
                    <a:cubicBezTo>
                      <a:pt x="54" y="194"/>
                      <a:pt x="67" y="160"/>
                      <a:pt x="91" y="130"/>
                    </a:cubicBezTo>
                    <a:cubicBezTo>
                      <a:pt x="153" y="50"/>
                      <a:pt x="246" y="46"/>
                      <a:pt x="269" y="46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26" y="0"/>
                      <a:pt x="123" y="10"/>
                      <a:pt x="50" y="110"/>
                    </a:cubicBezTo>
                    <a:cubicBezTo>
                      <a:pt x="21" y="150"/>
                      <a:pt x="6" y="190"/>
                      <a:pt x="0" y="228"/>
                    </a:cubicBezTo>
                    <a:lnTo>
                      <a:pt x="48" y="2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39" name="Freeform 7"/>
              <p:cNvSpPr/>
              <p:nvPr/>
            </p:nvSpPr>
            <p:spPr bwMode="auto">
              <a:xfrm>
                <a:off x="3847164" y="3081427"/>
                <a:ext cx="714946" cy="757334"/>
              </a:xfrm>
              <a:custGeom>
                <a:avLst/>
                <a:gdLst>
                  <a:gd name="T0" fmla="*/ 108 w 214"/>
                  <a:gd name="T1" fmla="*/ 146 h 227"/>
                  <a:gd name="T2" fmla="*/ 82 w 214"/>
                  <a:gd name="T3" fmla="*/ 51 h 227"/>
                  <a:gd name="T4" fmla="*/ 51 w 214"/>
                  <a:gd name="T5" fmla="*/ 0 h 227"/>
                  <a:gd name="T6" fmla="*/ 0 w 214"/>
                  <a:gd name="T7" fmla="*/ 0 h 227"/>
                  <a:gd name="T8" fmla="*/ 47 w 214"/>
                  <a:gd name="T9" fmla="*/ 82 h 227"/>
                  <a:gd name="T10" fmla="*/ 65 w 214"/>
                  <a:gd name="T11" fmla="*/ 158 h 227"/>
                  <a:gd name="T12" fmla="*/ 85 w 214"/>
                  <a:gd name="T13" fmla="*/ 205 h 227"/>
                  <a:gd name="T14" fmla="*/ 109 w 214"/>
                  <a:gd name="T15" fmla="*/ 227 h 227"/>
                  <a:gd name="T16" fmla="*/ 214 w 214"/>
                  <a:gd name="T17" fmla="*/ 227 h 227"/>
                  <a:gd name="T18" fmla="*/ 214 w 214"/>
                  <a:gd name="T19" fmla="*/ 184 h 227"/>
                  <a:gd name="T20" fmla="*/ 126 w 214"/>
                  <a:gd name="T21" fmla="*/ 184 h 227"/>
                  <a:gd name="T22" fmla="*/ 108 w 214"/>
                  <a:gd name="T23" fmla="*/ 146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4" h="227">
                    <a:moveTo>
                      <a:pt x="108" y="146"/>
                    </a:moveTo>
                    <a:cubicBezTo>
                      <a:pt x="108" y="127"/>
                      <a:pt x="98" y="80"/>
                      <a:pt x="82" y="51"/>
                    </a:cubicBezTo>
                    <a:cubicBezTo>
                      <a:pt x="74" y="37"/>
                      <a:pt x="63" y="20"/>
                      <a:pt x="5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36"/>
                      <a:pt x="40" y="68"/>
                      <a:pt x="47" y="82"/>
                    </a:cubicBezTo>
                    <a:cubicBezTo>
                      <a:pt x="59" y="107"/>
                      <a:pt x="65" y="146"/>
                      <a:pt x="65" y="158"/>
                    </a:cubicBezTo>
                    <a:cubicBezTo>
                      <a:pt x="66" y="171"/>
                      <a:pt x="72" y="190"/>
                      <a:pt x="85" y="205"/>
                    </a:cubicBezTo>
                    <a:cubicBezTo>
                      <a:pt x="99" y="220"/>
                      <a:pt x="109" y="227"/>
                      <a:pt x="109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14" y="184"/>
                      <a:pt x="214" y="184"/>
                      <a:pt x="214" y="184"/>
                    </a:cubicBezTo>
                    <a:cubicBezTo>
                      <a:pt x="126" y="184"/>
                      <a:pt x="126" y="184"/>
                      <a:pt x="126" y="184"/>
                    </a:cubicBezTo>
                    <a:cubicBezTo>
                      <a:pt x="123" y="183"/>
                      <a:pt x="108" y="174"/>
                      <a:pt x="108" y="1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0" name="Freeform 8"/>
              <p:cNvSpPr/>
              <p:nvPr/>
            </p:nvSpPr>
            <p:spPr bwMode="auto">
              <a:xfrm>
                <a:off x="5123046" y="2317028"/>
                <a:ext cx="373015" cy="754508"/>
              </a:xfrm>
              <a:custGeom>
                <a:avLst/>
                <a:gdLst>
                  <a:gd name="T0" fmla="*/ 104 w 112"/>
                  <a:gd name="T1" fmla="*/ 0 h 226"/>
                  <a:gd name="T2" fmla="*/ 97 w 112"/>
                  <a:gd name="T3" fmla="*/ 126 h 226"/>
                  <a:gd name="T4" fmla="*/ 51 w 112"/>
                  <a:gd name="T5" fmla="*/ 226 h 226"/>
                  <a:gd name="T6" fmla="*/ 0 w 112"/>
                  <a:gd name="T7" fmla="*/ 226 h 226"/>
                  <a:gd name="T8" fmla="*/ 41 w 112"/>
                  <a:gd name="T9" fmla="*/ 145 h 226"/>
                  <a:gd name="T10" fmla="*/ 57 w 112"/>
                  <a:gd name="T11" fmla="*/ 0 h 226"/>
                  <a:gd name="T12" fmla="*/ 104 w 112"/>
                  <a:gd name="T1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26">
                    <a:moveTo>
                      <a:pt x="104" y="0"/>
                    </a:moveTo>
                    <a:cubicBezTo>
                      <a:pt x="112" y="51"/>
                      <a:pt x="104" y="96"/>
                      <a:pt x="97" y="126"/>
                    </a:cubicBezTo>
                    <a:cubicBezTo>
                      <a:pt x="90" y="153"/>
                      <a:pt x="71" y="191"/>
                      <a:pt x="51" y="226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14" y="203"/>
                      <a:pt x="28" y="176"/>
                      <a:pt x="41" y="145"/>
                    </a:cubicBezTo>
                    <a:cubicBezTo>
                      <a:pt x="56" y="107"/>
                      <a:pt x="65" y="54"/>
                      <a:pt x="57" y="0"/>
                    </a:cubicBezTo>
                    <a:lnTo>
                      <a:pt x="1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1" name="Freeform 9"/>
              <p:cNvSpPr/>
              <p:nvPr/>
            </p:nvSpPr>
            <p:spPr bwMode="auto">
              <a:xfrm>
                <a:off x="4572001" y="1545565"/>
                <a:ext cx="897215" cy="761573"/>
              </a:xfrm>
              <a:custGeom>
                <a:avLst/>
                <a:gdLst>
                  <a:gd name="T0" fmla="*/ 221 w 269"/>
                  <a:gd name="T1" fmla="*/ 228 h 228"/>
                  <a:gd name="T2" fmla="*/ 178 w 269"/>
                  <a:gd name="T3" fmla="*/ 130 h 228"/>
                  <a:gd name="T4" fmla="*/ 0 w 269"/>
                  <a:gd name="T5" fmla="*/ 46 h 228"/>
                  <a:gd name="T6" fmla="*/ 0 w 269"/>
                  <a:gd name="T7" fmla="*/ 0 h 228"/>
                  <a:gd name="T8" fmla="*/ 219 w 269"/>
                  <a:gd name="T9" fmla="*/ 110 h 228"/>
                  <a:gd name="T10" fmla="*/ 269 w 269"/>
                  <a:gd name="T11" fmla="*/ 228 h 228"/>
                  <a:gd name="T12" fmla="*/ 221 w 269"/>
                  <a:gd name="T13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28">
                    <a:moveTo>
                      <a:pt x="221" y="228"/>
                    </a:moveTo>
                    <a:cubicBezTo>
                      <a:pt x="215" y="194"/>
                      <a:pt x="202" y="160"/>
                      <a:pt x="178" y="130"/>
                    </a:cubicBezTo>
                    <a:cubicBezTo>
                      <a:pt x="116" y="50"/>
                      <a:pt x="23" y="46"/>
                      <a:pt x="0" y="4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3" y="0"/>
                      <a:pt x="147" y="10"/>
                      <a:pt x="219" y="110"/>
                    </a:cubicBezTo>
                    <a:cubicBezTo>
                      <a:pt x="248" y="150"/>
                      <a:pt x="263" y="190"/>
                      <a:pt x="269" y="228"/>
                    </a:cubicBezTo>
                    <a:lnTo>
                      <a:pt x="221" y="22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2" name="Freeform 10"/>
              <p:cNvSpPr/>
              <p:nvPr/>
            </p:nvSpPr>
            <p:spPr bwMode="auto">
              <a:xfrm>
                <a:off x="4572001" y="3081427"/>
                <a:ext cx="717772" cy="757334"/>
              </a:xfrm>
              <a:custGeom>
                <a:avLst/>
                <a:gdLst>
                  <a:gd name="T0" fmla="*/ 106 w 215"/>
                  <a:gd name="T1" fmla="*/ 146 h 227"/>
                  <a:gd name="T2" fmla="*/ 132 w 215"/>
                  <a:gd name="T3" fmla="*/ 51 h 227"/>
                  <a:gd name="T4" fmla="*/ 163 w 215"/>
                  <a:gd name="T5" fmla="*/ 0 h 227"/>
                  <a:gd name="T6" fmla="*/ 215 w 215"/>
                  <a:gd name="T7" fmla="*/ 0 h 227"/>
                  <a:gd name="T8" fmla="*/ 167 w 215"/>
                  <a:gd name="T9" fmla="*/ 82 h 227"/>
                  <a:gd name="T10" fmla="*/ 149 w 215"/>
                  <a:gd name="T11" fmla="*/ 158 h 227"/>
                  <a:gd name="T12" fmla="*/ 129 w 215"/>
                  <a:gd name="T13" fmla="*/ 205 h 227"/>
                  <a:gd name="T14" fmla="*/ 106 w 215"/>
                  <a:gd name="T15" fmla="*/ 227 h 227"/>
                  <a:gd name="T16" fmla="*/ 0 w 215"/>
                  <a:gd name="T17" fmla="*/ 227 h 227"/>
                  <a:gd name="T18" fmla="*/ 0 w 215"/>
                  <a:gd name="T19" fmla="*/ 184 h 227"/>
                  <a:gd name="T20" fmla="*/ 88 w 215"/>
                  <a:gd name="T21" fmla="*/ 184 h 227"/>
                  <a:gd name="T22" fmla="*/ 106 w 215"/>
                  <a:gd name="T23" fmla="*/ 146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5" h="227">
                    <a:moveTo>
                      <a:pt x="106" y="146"/>
                    </a:moveTo>
                    <a:cubicBezTo>
                      <a:pt x="106" y="127"/>
                      <a:pt x="116" y="80"/>
                      <a:pt x="132" y="51"/>
                    </a:cubicBezTo>
                    <a:cubicBezTo>
                      <a:pt x="140" y="37"/>
                      <a:pt x="151" y="20"/>
                      <a:pt x="163" y="0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194" y="36"/>
                      <a:pt x="174" y="68"/>
                      <a:pt x="167" y="82"/>
                    </a:cubicBezTo>
                    <a:cubicBezTo>
                      <a:pt x="155" y="107"/>
                      <a:pt x="149" y="146"/>
                      <a:pt x="149" y="158"/>
                    </a:cubicBezTo>
                    <a:cubicBezTo>
                      <a:pt x="149" y="171"/>
                      <a:pt x="143" y="190"/>
                      <a:pt x="129" y="205"/>
                    </a:cubicBezTo>
                    <a:cubicBezTo>
                      <a:pt x="115" y="220"/>
                      <a:pt x="106" y="227"/>
                      <a:pt x="106" y="227"/>
                    </a:cubicBezTo>
                    <a:cubicBezTo>
                      <a:pt x="0" y="227"/>
                      <a:pt x="0" y="227"/>
                      <a:pt x="0" y="227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88" y="184"/>
                      <a:pt x="88" y="184"/>
                      <a:pt x="88" y="184"/>
                    </a:cubicBezTo>
                    <a:cubicBezTo>
                      <a:pt x="91" y="183"/>
                      <a:pt x="106" y="174"/>
                      <a:pt x="106" y="1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3" name="Freeform 17"/>
              <p:cNvSpPr/>
              <p:nvPr/>
            </p:nvSpPr>
            <p:spPr bwMode="auto">
              <a:xfrm>
                <a:off x="4165075" y="3924949"/>
                <a:ext cx="803961" cy="66408"/>
              </a:xfrm>
              <a:custGeom>
                <a:avLst/>
                <a:gdLst>
                  <a:gd name="T0" fmla="*/ 231 w 241"/>
                  <a:gd name="T1" fmla="*/ 0 h 20"/>
                  <a:gd name="T2" fmla="*/ 10 w 241"/>
                  <a:gd name="T3" fmla="*/ 0 h 20"/>
                  <a:gd name="T4" fmla="*/ 0 w 241"/>
                  <a:gd name="T5" fmla="*/ 10 h 20"/>
                  <a:gd name="T6" fmla="*/ 10 w 241"/>
                  <a:gd name="T7" fmla="*/ 20 h 20"/>
                  <a:gd name="T8" fmla="*/ 231 w 241"/>
                  <a:gd name="T9" fmla="*/ 20 h 20"/>
                  <a:gd name="T10" fmla="*/ 241 w 241"/>
                  <a:gd name="T11" fmla="*/ 10 h 20"/>
                  <a:gd name="T12" fmla="*/ 231 w 241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0">
                    <a:moveTo>
                      <a:pt x="23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10" y="20"/>
                    </a:cubicBezTo>
                    <a:cubicBezTo>
                      <a:pt x="231" y="20"/>
                      <a:pt x="231" y="20"/>
                      <a:pt x="231" y="20"/>
                    </a:cubicBezTo>
                    <a:cubicBezTo>
                      <a:pt x="237" y="20"/>
                      <a:pt x="241" y="15"/>
                      <a:pt x="241" y="10"/>
                    </a:cubicBezTo>
                    <a:cubicBezTo>
                      <a:pt x="241" y="4"/>
                      <a:pt x="237" y="0"/>
                      <a:pt x="231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4" name="Freeform 18"/>
              <p:cNvSpPr/>
              <p:nvPr/>
            </p:nvSpPr>
            <p:spPr bwMode="auto">
              <a:xfrm>
                <a:off x="4165075" y="4035158"/>
                <a:ext cx="803961" cy="66408"/>
              </a:xfrm>
              <a:custGeom>
                <a:avLst/>
                <a:gdLst>
                  <a:gd name="T0" fmla="*/ 231 w 241"/>
                  <a:gd name="T1" fmla="*/ 0 h 20"/>
                  <a:gd name="T2" fmla="*/ 10 w 241"/>
                  <a:gd name="T3" fmla="*/ 0 h 20"/>
                  <a:gd name="T4" fmla="*/ 0 w 241"/>
                  <a:gd name="T5" fmla="*/ 10 h 20"/>
                  <a:gd name="T6" fmla="*/ 10 w 241"/>
                  <a:gd name="T7" fmla="*/ 20 h 20"/>
                  <a:gd name="T8" fmla="*/ 231 w 241"/>
                  <a:gd name="T9" fmla="*/ 20 h 20"/>
                  <a:gd name="T10" fmla="*/ 241 w 241"/>
                  <a:gd name="T11" fmla="*/ 10 h 20"/>
                  <a:gd name="T12" fmla="*/ 231 w 241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0">
                    <a:moveTo>
                      <a:pt x="23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231" y="20"/>
                      <a:pt x="231" y="20"/>
                      <a:pt x="231" y="20"/>
                    </a:cubicBezTo>
                    <a:cubicBezTo>
                      <a:pt x="237" y="20"/>
                      <a:pt x="241" y="16"/>
                      <a:pt x="241" y="10"/>
                    </a:cubicBezTo>
                    <a:cubicBezTo>
                      <a:pt x="241" y="5"/>
                      <a:pt x="237" y="0"/>
                      <a:pt x="231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5" name="Freeform 19"/>
              <p:cNvSpPr/>
              <p:nvPr/>
            </p:nvSpPr>
            <p:spPr bwMode="auto">
              <a:xfrm>
                <a:off x="4165075" y="4148193"/>
                <a:ext cx="803961" cy="67821"/>
              </a:xfrm>
              <a:custGeom>
                <a:avLst/>
                <a:gdLst>
                  <a:gd name="T0" fmla="*/ 231 w 241"/>
                  <a:gd name="T1" fmla="*/ 0 h 20"/>
                  <a:gd name="T2" fmla="*/ 10 w 241"/>
                  <a:gd name="T3" fmla="*/ 0 h 20"/>
                  <a:gd name="T4" fmla="*/ 0 w 241"/>
                  <a:gd name="T5" fmla="*/ 10 h 20"/>
                  <a:gd name="T6" fmla="*/ 10 w 241"/>
                  <a:gd name="T7" fmla="*/ 20 h 20"/>
                  <a:gd name="T8" fmla="*/ 231 w 241"/>
                  <a:gd name="T9" fmla="*/ 20 h 20"/>
                  <a:gd name="T10" fmla="*/ 241 w 241"/>
                  <a:gd name="T11" fmla="*/ 10 h 20"/>
                  <a:gd name="T12" fmla="*/ 231 w 241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0">
                    <a:moveTo>
                      <a:pt x="23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0"/>
                      <a:pt x="10" y="20"/>
                    </a:cubicBezTo>
                    <a:cubicBezTo>
                      <a:pt x="231" y="20"/>
                      <a:pt x="231" y="20"/>
                      <a:pt x="231" y="20"/>
                    </a:cubicBezTo>
                    <a:cubicBezTo>
                      <a:pt x="237" y="20"/>
                      <a:pt x="241" y="15"/>
                      <a:pt x="241" y="10"/>
                    </a:cubicBezTo>
                    <a:cubicBezTo>
                      <a:pt x="241" y="4"/>
                      <a:pt x="237" y="0"/>
                      <a:pt x="231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  <p:sp>
            <p:nvSpPr>
              <p:cNvPr id="46" name="Freeform 20"/>
              <p:cNvSpPr/>
              <p:nvPr/>
            </p:nvSpPr>
            <p:spPr bwMode="auto">
              <a:xfrm>
                <a:off x="4165075" y="4258402"/>
                <a:ext cx="803961" cy="237373"/>
              </a:xfrm>
              <a:custGeom>
                <a:avLst/>
                <a:gdLst>
                  <a:gd name="T0" fmla="*/ 231 w 241"/>
                  <a:gd name="T1" fmla="*/ 0 h 71"/>
                  <a:gd name="T2" fmla="*/ 10 w 241"/>
                  <a:gd name="T3" fmla="*/ 0 h 71"/>
                  <a:gd name="T4" fmla="*/ 0 w 241"/>
                  <a:gd name="T5" fmla="*/ 10 h 71"/>
                  <a:gd name="T6" fmla="*/ 10 w 241"/>
                  <a:gd name="T7" fmla="*/ 20 h 71"/>
                  <a:gd name="T8" fmla="*/ 53 w 241"/>
                  <a:gd name="T9" fmla="*/ 61 h 71"/>
                  <a:gd name="T10" fmla="*/ 63 w 241"/>
                  <a:gd name="T11" fmla="*/ 71 h 71"/>
                  <a:gd name="T12" fmla="*/ 178 w 241"/>
                  <a:gd name="T13" fmla="*/ 71 h 71"/>
                  <a:gd name="T14" fmla="*/ 189 w 241"/>
                  <a:gd name="T15" fmla="*/ 61 h 71"/>
                  <a:gd name="T16" fmla="*/ 231 w 241"/>
                  <a:gd name="T17" fmla="*/ 20 h 71"/>
                  <a:gd name="T18" fmla="*/ 241 w 241"/>
                  <a:gd name="T19" fmla="*/ 10 h 71"/>
                  <a:gd name="T20" fmla="*/ 231 w 241"/>
                  <a:gd name="T2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1" h="71">
                    <a:moveTo>
                      <a:pt x="231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16"/>
                      <a:pt x="4" y="20"/>
                      <a:pt x="10" y="20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53" y="67"/>
                      <a:pt x="57" y="71"/>
                      <a:pt x="63" y="71"/>
                    </a:cubicBezTo>
                    <a:cubicBezTo>
                      <a:pt x="178" y="71"/>
                      <a:pt x="178" y="71"/>
                      <a:pt x="178" y="71"/>
                    </a:cubicBezTo>
                    <a:cubicBezTo>
                      <a:pt x="184" y="71"/>
                      <a:pt x="189" y="67"/>
                      <a:pt x="189" y="61"/>
                    </a:cubicBezTo>
                    <a:cubicBezTo>
                      <a:pt x="231" y="20"/>
                      <a:pt x="231" y="20"/>
                      <a:pt x="231" y="20"/>
                    </a:cubicBezTo>
                    <a:cubicBezTo>
                      <a:pt x="237" y="20"/>
                      <a:pt x="241" y="16"/>
                      <a:pt x="241" y="10"/>
                    </a:cubicBezTo>
                    <a:cubicBezTo>
                      <a:pt x="241" y="5"/>
                      <a:pt x="237" y="0"/>
                      <a:pt x="231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2400"/>
              </a:p>
            </p:txBody>
          </p:sp>
        </p:grpSp>
        <p:sp>
          <p:nvSpPr>
            <p:cNvPr id="59" name="Rectangle 24"/>
            <p:cNvSpPr>
              <a:spLocks noChangeArrowheads="1"/>
            </p:cNvSpPr>
            <p:nvPr/>
          </p:nvSpPr>
          <p:spPr bwMode="auto">
            <a:xfrm>
              <a:off x="6179" y="3278"/>
              <a:ext cx="2041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中倩简体" panose="03000509000000000000" charset="-122"/>
                  <a:ea typeface="方正中倩简体" panose="03000509000000000000" charset="-122"/>
                </a:rPr>
                <a:t>让我想一想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中倩简体" panose="03000509000000000000" charset="-122"/>
                <a:ea typeface="方正中倩简体" panose="03000509000000000000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179" y="4081"/>
              <a:ext cx="2041" cy="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spcBef>
                  <a:spcPts val="300"/>
                </a:spcBef>
              </a:pPr>
              <a:r>
                <a:rPr lang="zh-CN" altLang="en-US" sz="1500" dirty="0">
                  <a:solidFill>
                    <a:srgbClr val="F8F8F8">
                      <a:lumMod val="50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认真思考一下</a:t>
              </a:r>
              <a:endParaRPr lang="zh-CN" altLang="en-US" sz="1500" dirty="0">
                <a:solidFill>
                  <a:srgbClr val="F8F8F8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Freeform 24"/>
          <p:cNvSpPr>
            <a:spLocks noEditPoints="1"/>
          </p:cNvSpPr>
          <p:nvPr/>
        </p:nvSpPr>
        <p:spPr bwMode="auto">
          <a:xfrm>
            <a:off x="3397250" y="1190625"/>
            <a:ext cx="448310" cy="482600"/>
          </a:xfrm>
          <a:custGeom>
            <a:avLst/>
            <a:gdLst>
              <a:gd name="T0" fmla="*/ 3 w 85"/>
              <a:gd name="T1" fmla="*/ 84 h 122"/>
              <a:gd name="T2" fmla="*/ 17 w 85"/>
              <a:gd name="T3" fmla="*/ 81 h 122"/>
              <a:gd name="T4" fmla="*/ 27 w 85"/>
              <a:gd name="T5" fmla="*/ 51 h 122"/>
              <a:gd name="T6" fmla="*/ 27 w 85"/>
              <a:gd name="T7" fmla="*/ 51 h 122"/>
              <a:gd name="T8" fmla="*/ 27 w 85"/>
              <a:gd name="T9" fmla="*/ 21 h 122"/>
              <a:gd name="T10" fmla="*/ 38 w 85"/>
              <a:gd name="T11" fmla="*/ 15 h 122"/>
              <a:gd name="T12" fmla="*/ 43 w 85"/>
              <a:gd name="T13" fmla="*/ 0 h 122"/>
              <a:gd name="T14" fmla="*/ 48 w 85"/>
              <a:gd name="T15" fmla="*/ 15 h 122"/>
              <a:gd name="T16" fmla="*/ 65 w 85"/>
              <a:gd name="T17" fmla="*/ 36 h 122"/>
              <a:gd name="T18" fmla="*/ 58 w 85"/>
              <a:gd name="T19" fmla="*/ 52 h 122"/>
              <a:gd name="T20" fmla="*/ 69 w 85"/>
              <a:gd name="T21" fmla="*/ 81 h 122"/>
              <a:gd name="T22" fmla="*/ 83 w 85"/>
              <a:gd name="T23" fmla="*/ 84 h 122"/>
              <a:gd name="T24" fmla="*/ 72 w 85"/>
              <a:gd name="T25" fmla="*/ 86 h 122"/>
              <a:gd name="T26" fmla="*/ 81 w 85"/>
              <a:gd name="T27" fmla="*/ 111 h 122"/>
              <a:gd name="T28" fmla="*/ 85 w 85"/>
              <a:gd name="T29" fmla="*/ 117 h 122"/>
              <a:gd name="T30" fmla="*/ 79 w 85"/>
              <a:gd name="T31" fmla="*/ 120 h 122"/>
              <a:gd name="T32" fmla="*/ 76 w 85"/>
              <a:gd name="T33" fmla="*/ 113 h 122"/>
              <a:gd name="T34" fmla="*/ 61 w 85"/>
              <a:gd name="T35" fmla="*/ 86 h 122"/>
              <a:gd name="T36" fmla="*/ 48 w 85"/>
              <a:gd name="T37" fmla="*/ 90 h 122"/>
              <a:gd name="T38" fmla="*/ 38 w 85"/>
              <a:gd name="T39" fmla="*/ 90 h 122"/>
              <a:gd name="T40" fmla="*/ 24 w 85"/>
              <a:gd name="T41" fmla="*/ 86 h 122"/>
              <a:gd name="T42" fmla="*/ 9 w 85"/>
              <a:gd name="T43" fmla="*/ 113 h 122"/>
              <a:gd name="T44" fmla="*/ 6 w 85"/>
              <a:gd name="T45" fmla="*/ 120 h 122"/>
              <a:gd name="T46" fmla="*/ 1 w 85"/>
              <a:gd name="T47" fmla="*/ 117 h 122"/>
              <a:gd name="T48" fmla="*/ 4 w 85"/>
              <a:gd name="T49" fmla="*/ 111 h 122"/>
              <a:gd name="T50" fmla="*/ 14 w 85"/>
              <a:gd name="T51" fmla="*/ 86 h 122"/>
              <a:gd name="T52" fmla="*/ 38 w 85"/>
              <a:gd name="T53" fmla="*/ 81 h 122"/>
              <a:gd name="T54" fmla="*/ 38 w 85"/>
              <a:gd name="T55" fmla="*/ 77 h 122"/>
              <a:gd name="T56" fmla="*/ 48 w 85"/>
              <a:gd name="T57" fmla="*/ 77 h 122"/>
              <a:gd name="T58" fmla="*/ 58 w 85"/>
              <a:gd name="T59" fmla="*/ 81 h 122"/>
              <a:gd name="T60" fmla="*/ 38 w 85"/>
              <a:gd name="T61" fmla="*/ 57 h 122"/>
              <a:gd name="T62" fmla="*/ 38 w 85"/>
              <a:gd name="T63" fmla="*/ 81 h 122"/>
              <a:gd name="T64" fmla="*/ 52 w 85"/>
              <a:gd name="T65" fmla="*/ 27 h 122"/>
              <a:gd name="T66" fmla="*/ 34 w 85"/>
              <a:gd name="T67" fmla="*/ 27 h 122"/>
              <a:gd name="T68" fmla="*/ 34 w 85"/>
              <a:gd name="T69" fmla="*/ 45 h 122"/>
              <a:gd name="T70" fmla="*/ 48 w 85"/>
              <a:gd name="T71" fmla="*/ 47 h 122"/>
              <a:gd name="T72" fmla="*/ 52 w 85"/>
              <a:gd name="T73" fmla="*/ 45 h 122"/>
              <a:gd name="T74" fmla="*/ 52 w 85"/>
              <a:gd name="T75" fmla="*/ 27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" h="122">
                <a:moveTo>
                  <a:pt x="6" y="86"/>
                </a:moveTo>
                <a:cubicBezTo>
                  <a:pt x="4" y="86"/>
                  <a:pt x="3" y="85"/>
                  <a:pt x="3" y="84"/>
                </a:cubicBezTo>
                <a:cubicBezTo>
                  <a:pt x="3" y="82"/>
                  <a:pt x="4" y="81"/>
                  <a:pt x="6" y="81"/>
                </a:cubicBezTo>
                <a:cubicBezTo>
                  <a:pt x="17" y="81"/>
                  <a:pt x="17" y="81"/>
                  <a:pt x="17" y="81"/>
                </a:cubicBezTo>
                <a:cubicBezTo>
                  <a:pt x="30" y="54"/>
                  <a:pt x="30" y="54"/>
                  <a:pt x="30" y="54"/>
                </a:cubicBezTo>
                <a:cubicBezTo>
                  <a:pt x="29" y="53"/>
                  <a:pt x="28" y="52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3" y="47"/>
                  <a:pt x="21" y="42"/>
                  <a:pt x="21" y="36"/>
                </a:cubicBezTo>
                <a:cubicBezTo>
                  <a:pt x="21" y="30"/>
                  <a:pt x="23" y="25"/>
                  <a:pt x="27" y="21"/>
                </a:cubicBezTo>
                <a:cubicBezTo>
                  <a:pt x="28" y="20"/>
                  <a:pt x="28" y="20"/>
                  <a:pt x="28" y="20"/>
                </a:cubicBezTo>
                <a:cubicBezTo>
                  <a:pt x="30" y="18"/>
                  <a:pt x="34" y="16"/>
                  <a:pt x="38" y="1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40" y="0"/>
                  <a:pt x="43" y="0"/>
                </a:cubicBezTo>
                <a:cubicBezTo>
                  <a:pt x="45" y="0"/>
                  <a:pt x="48" y="2"/>
                  <a:pt x="48" y="5"/>
                </a:cubicBezTo>
                <a:cubicBezTo>
                  <a:pt x="48" y="15"/>
                  <a:pt x="48" y="15"/>
                  <a:pt x="48" y="15"/>
                </a:cubicBezTo>
                <a:cubicBezTo>
                  <a:pt x="52" y="16"/>
                  <a:pt x="55" y="18"/>
                  <a:pt x="58" y="21"/>
                </a:cubicBezTo>
                <a:cubicBezTo>
                  <a:pt x="62" y="25"/>
                  <a:pt x="65" y="30"/>
                  <a:pt x="65" y="36"/>
                </a:cubicBezTo>
                <a:cubicBezTo>
                  <a:pt x="65" y="42"/>
                  <a:pt x="62" y="47"/>
                  <a:pt x="58" y="51"/>
                </a:cubicBezTo>
                <a:cubicBezTo>
                  <a:pt x="58" y="52"/>
                  <a:pt x="58" y="52"/>
                  <a:pt x="58" y="52"/>
                </a:cubicBezTo>
                <a:cubicBezTo>
                  <a:pt x="57" y="52"/>
                  <a:pt x="57" y="53"/>
                  <a:pt x="56" y="54"/>
                </a:cubicBezTo>
                <a:cubicBezTo>
                  <a:pt x="69" y="81"/>
                  <a:pt x="69" y="81"/>
                  <a:pt x="69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81" y="81"/>
                  <a:pt x="83" y="82"/>
                  <a:pt x="83" y="84"/>
                </a:cubicBezTo>
                <a:cubicBezTo>
                  <a:pt x="83" y="85"/>
                  <a:pt x="81" y="86"/>
                  <a:pt x="80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82" y="108"/>
                  <a:pt x="82" y="110"/>
                  <a:pt x="81" y="111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119"/>
                  <a:pt x="85" y="121"/>
                  <a:pt x="83" y="121"/>
                </a:cubicBezTo>
                <a:cubicBezTo>
                  <a:pt x="82" y="122"/>
                  <a:pt x="80" y="121"/>
                  <a:pt x="79" y="120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6" y="113"/>
                  <a:pt x="76" y="113"/>
                  <a:pt x="76" y="113"/>
                </a:cubicBezTo>
                <a:cubicBezTo>
                  <a:pt x="75" y="113"/>
                  <a:pt x="74" y="112"/>
                  <a:pt x="73" y="111"/>
                </a:cubicBezTo>
                <a:cubicBezTo>
                  <a:pt x="61" y="86"/>
                  <a:pt x="61" y="86"/>
                  <a:pt x="61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90"/>
                  <a:pt x="48" y="90"/>
                  <a:pt x="48" y="90"/>
                </a:cubicBezTo>
                <a:cubicBezTo>
                  <a:pt x="48" y="93"/>
                  <a:pt x="45" y="95"/>
                  <a:pt x="43" y="95"/>
                </a:cubicBezTo>
                <a:cubicBezTo>
                  <a:pt x="40" y="95"/>
                  <a:pt x="38" y="93"/>
                  <a:pt x="38" y="90"/>
                </a:cubicBezTo>
                <a:cubicBezTo>
                  <a:pt x="38" y="86"/>
                  <a:pt x="38" y="86"/>
                  <a:pt x="38" y="86"/>
                </a:cubicBezTo>
                <a:cubicBezTo>
                  <a:pt x="24" y="86"/>
                  <a:pt x="24" y="86"/>
                  <a:pt x="24" y="86"/>
                </a:cubicBezTo>
                <a:cubicBezTo>
                  <a:pt x="13" y="111"/>
                  <a:pt x="13" y="111"/>
                  <a:pt x="13" y="111"/>
                </a:cubicBezTo>
                <a:cubicBezTo>
                  <a:pt x="12" y="112"/>
                  <a:pt x="11" y="113"/>
                  <a:pt x="9" y="113"/>
                </a:cubicBezTo>
                <a:cubicBezTo>
                  <a:pt x="8" y="116"/>
                  <a:pt x="8" y="116"/>
                  <a:pt x="8" y="116"/>
                </a:cubicBezTo>
                <a:cubicBezTo>
                  <a:pt x="6" y="120"/>
                  <a:pt x="6" y="120"/>
                  <a:pt x="6" y="120"/>
                </a:cubicBezTo>
                <a:cubicBezTo>
                  <a:pt x="6" y="121"/>
                  <a:pt x="4" y="122"/>
                  <a:pt x="2" y="121"/>
                </a:cubicBezTo>
                <a:cubicBezTo>
                  <a:pt x="1" y="121"/>
                  <a:pt x="0" y="119"/>
                  <a:pt x="1" y="117"/>
                </a:cubicBezTo>
                <a:cubicBezTo>
                  <a:pt x="3" y="113"/>
                  <a:pt x="3" y="113"/>
                  <a:pt x="3" y="113"/>
                </a:cubicBezTo>
                <a:cubicBezTo>
                  <a:pt x="4" y="111"/>
                  <a:pt x="4" y="111"/>
                  <a:pt x="4" y="111"/>
                </a:cubicBezTo>
                <a:cubicBezTo>
                  <a:pt x="4" y="110"/>
                  <a:pt x="3" y="108"/>
                  <a:pt x="4" y="107"/>
                </a:cubicBezTo>
                <a:cubicBezTo>
                  <a:pt x="14" y="86"/>
                  <a:pt x="14" y="86"/>
                  <a:pt x="14" y="86"/>
                </a:cubicBezTo>
                <a:cubicBezTo>
                  <a:pt x="6" y="86"/>
                  <a:pt x="6" y="86"/>
                  <a:pt x="6" y="86"/>
                </a:cubicBezTo>
                <a:close/>
                <a:moveTo>
                  <a:pt x="38" y="81"/>
                </a:moveTo>
                <a:cubicBezTo>
                  <a:pt x="38" y="81"/>
                  <a:pt x="38" y="81"/>
                  <a:pt x="38" y="81"/>
                </a:cubicBezTo>
                <a:cubicBezTo>
                  <a:pt x="38" y="77"/>
                  <a:pt x="38" y="77"/>
                  <a:pt x="38" y="77"/>
                </a:cubicBezTo>
                <a:cubicBezTo>
                  <a:pt x="38" y="75"/>
                  <a:pt x="40" y="72"/>
                  <a:pt x="43" y="72"/>
                </a:cubicBezTo>
                <a:cubicBezTo>
                  <a:pt x="45" y="72"/>
                  <a:pt x="48" y="75"/>
                  <a:pt x="48" y="77"/>
                </a:cubicBezTo>
                <a:cubicBezTo>
                  <a:pt x="48" y="81"/>
                  <a:pt x="48" y="81"/>
                  <a:pt x="48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47" y="57"/>
                  <a:pt x="47" y="57"/>
                  <a:pt x="47" y="57"/>
                </a:cubicBezTo>
                <a:cubicBezTo>
                  <a:pt x="44" y="58"/>
                  <a:pt x="41" y="58"/>
                  <a:pt x="38" y="57"/>
                </a:cubicBezTo>
                <a:cubicBezTo>
                  <a:pt x="27" y="81"/>
                  <a:pt x="27" y="81"/>
                  <a:pt x="27" y="81"/>
                </a:cubicBezTo>
                <a:cubicBezTo>
                  <a:pt x="38" y="81"/>
                  <a:pt x="38" y="81"/>
                  <a:pt x="38" y="81"/>
                </a:cubicBezTo>
                <a:close/>
                <a:moveTo>
                  <a:pt x="52" y="27"/>
                </a:moveTo>
                <a:cubicBezTo>
                  <a:pt x="52" y="27"/>
                  <a:pt x="52" y="27"/>
                  <a:pt x="52" y="27"/>
                </a:cubicBezTo>
                <a:cubicBezTo>
                  <a:pt x="47" y="22"/>
                  <a:pt x="39" y="22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2" y="30"/>
                  <a:pt x="30" y="33"/>
                  <a:pt x="30" y="36"/>
                </a:cubicBezTo>
                <a:cubicBezTo>
                  <a:pt x="30" y="39"/>
                  <a:pt x="32" y="43"/>
                  <a:pt x="34" y="45"/>
                </a:cubicBezTo>
                <a:cubicBezTo>
                  <a:pt x="38" y="48"/>
                  <a:pt x="43" y="49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9" y="47"/>
                  <a:pt x="50" y="46"/>
                  <a:pt x="51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4" y="43"/>
                  <a:pt x="55" y="39"/>
                  <a:pt x="55" y="36"/>
                </a:cubicBezTo>
                <a:cubicBezTo>
                  <a:pt x="55" y="33"/>
                  <a:pt x="54" y="30"/>
                  <a:pt x="52" y="27"/>
                </a:cubicBezTo>
                <a:cubicBezTo>
                  <a:pt x="52" y="27"/>
                  <a:pt x="52" y="27"/>
                  <a:pt x="52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1" name="Freeform 25"/>
          <p:cNvSpPr>
            <a:spLocks noEditPoints="1"/>
          </p:cNvSpPr>
          <p:nvPr/>
        </p:nvSpPr>
        <p:spPr bwMode="auto">
          <a:xfrm>
            <a:off x="3354705" y="1863725"/>
            <a:ext cx="484505" cy="545465"/>
          </a:xfrm>
          <a:custGeom>
            <a:avLst/>
            <a:gdLst>
              <a:gd name="T0" fmla="*/ 108 w 123"/>
              <a:gd name="T1" fmla="*/ 62 h 130"/>
              <a:gd name="T2" fmla="*/ 84 w 123"/>
              <a:gd name="T3" fmla="*/ 26 h 130"/>
              <a:gd name="T4" fmla="*/ 41 w 123"/>
              <a:gd name="T5" fmla="*/ 23 h 130"/>
              <a:gd name="T6" fmla="*/ 37 w 123"/>
              <a:gd name="T7" fmla="*/ 26 h 130"/>
              <a:gd name="T8" fmla="*/ 17 w 123"/>
              <a:gd name="T9" fmla="*/ 65 h 130"/>
              <a:gd name="T10" fmla="*/ 37 w 123"/>
              <a:gd name="T11" fmla="*/ 103 h 130"/>
              <a:gd name="T12" fmla="*/ 41 w 123"/>
              <a:gd name="T13" fmla="*/ 106 h 130"/>
              <a:gd name="T14" fmla="*/ 84 w 123"/>
              <a:gd name="T15" fmla="*/ 103 h 130"/>
              <a:gd name="T16" fmla="*/ 108 w 123"/>
              <a:gd name="T17" fmla="*/ 67 h 130"/>
              <a:gd name="T18" fmla="*/ 88 w 123"/>
              <a:gd name="T19" fmla="*/ 32 h 130"/>
              <a:gd name="T20" fmla="*/ 103 w 123"/>
              <a:gd name="T21" fmla="*/ 59 h 130"/>
              <a:gd name="T22" fmla="*/ 90 w 123"/>
              <a:gd name="T23" fmla="*/ 49 h 130"/>
              <a:gd name="T24" fmla="*/ 88 w 123"/>
              <a:gd name="T25" fmla="*/ 32 h 130"/>
              <a:gd name="T26" fmla="*/ 99 w 123"/>
              <a:gd name="T27" fmla="*/ 65 h 130"/>
              <a:gd name="T28" fmla="*/ 90 w 123"/>
              <a:gd name="T29" fmla="*/ 56 h 130"/>
              <a:gd name="T30" fmla="*/ 83 w 123"/>
              <a:gd name="T31" fmla="*/ 44 h 130"/>
              <a:gd name="T32" fmla="*/ 69 w 123"/>
              <a:gd name="T33" fmla="*/ 36 h 130"/>
              <a:gd name="T34" fmla="*/ 83 w 123"/>
              <a:gd name="T35" fmla="*/ 44 h 130"/>
              <a:gd name="T36" fmla="*/ 46 w 123"/>
              <a:gd name="T37" fmla="*/ 26 h 130"/>
              <a:gd name="T38" fmla="*/ 78 w 123"/>
              <a:gd name="T39" fmla="*/ 27 h 130"/>
              <a:gd name="T40" fmla="*/ 45 w 123"/>
              <a:gd name="T41" fmla="*/ 27 h 130"/>
              <a:gd name="T42" fmla="*/ 43 w 123"/>
              <a:gd name="T43" fmla="*/ 33 h 130"/>
              <a:gd name="T44" fmla="*/ 55 w 123"/>
              <a:gd name="T45" fmla="*/ 36 h 130"/>
              <a:gd name="T46" fmla="*/ 43 w 123"/>
              <a:gd name="T47" fmla="*/ 33 h 130"/>
              <a:gd name="T48" fmla="*/ 36 w 123"/>
              <a:gd name="T49" fmla="*/ 98 h 130"/>
              <a:gd name="T50" fmla="*/ 21 w 123"/>
              <a:gd name="T51" fmla="*/ 69 h 130"/>
              <a:gd name="T52" fmla="*/ 38 w 123"/>
              <a:gd name="T53" fmla="*/ 98 h 130"/>
              <a:gd name="T54" fmla="*/ 25 w 123"/>
              <a:gd name="T55" fmla="*/ 65 h 130"/>
              <a:gd name="T56" fmla="*/ 33 w 123"/>
              <a:gd name="T57" fmla="*/ 56 h 130"/>
              <a:gd name="T58" fmla="*/ 25 w 123"/>
              <a:gd name="T59" fmla="*/ 65 h 130"/>
              <a:gd name="T60" fmla="*/ 34 w 123"/>
              <a:gd name="T61" fmla="*/ 49 h 130"/>
              <a:gd name="T62" fmla="*/ 20 w 123"/>
              <a:gd name="T63" fmla="*/ 59 h 130"/>
              <a:gd name="T64" fmla="*/ 38 w 123"/>
              <a:gd name="T65" fmla="*/ 32 h 130"/>
              <a:gd name="T66" fmla="*/ 41 w 123"/>
              <a:gd name="T67" fmla="*/ 85 h 130"/>
              <a:gd name="T68" fmla="*/ 55 w 123"/>
              <a:gd name="T69" fmla="*/ 93 h 130"/>
              <a:gd name="T70" fmla="*/ 41 w 123"/>
              <a:gd name="T71" fmla="*/ 85 h 130"/>
              <a:gd name="T72" fmla="*/ 78 w 123"/>
              <a:gd name="T73" fmla="*/ 104 h 130"/>
              <a:gd name="T74" fmla="*/ 45 w 123"/>
              <a:gd name="T75" fmla="*/ 102 h 130"/>
              <a:gd name="T76" fmla="*/ 78 w 123"/>
              <a:gd name="T77" fmla="*/ 102 h 130"/>
              <a:gd name="T78" fmla="*/ 80 w 123"/>
              <a:gd name="T79" fmla="*/ 97 h 130"/>
              <a:gd name="T80" fmla="*/ 69 w 123"/>
              <a:gd name="T81" fmla="*/ 93 h 130"/>
              <a:gd name="T82" fmla="*/ 80 w 123"/>
              <a:gd name="T83" fmla="*/ 97 h 130"/>
              <a:gd name="T84" fmla="*/ 84 w 123"/>
              <a:gd name="T85" fmla="*/ 78 h 130"/>
              <a:gd name="T86" fmla="*/ 39 w 123"/>
              <a:gd name="T87" fmla="*/ 78 h 130"/>
              <a:gd name="T88" fmla="*/ 62 w 123"/>
              <a:gd name="T89" fmla="*/ 39 h 130"/>
              <a:gd name="T90" fmla="*/ 84 w 123"/>
              <a:gd name="T91" fmla="*/ 78 h 130"/>
              <a:gd name="T92" fmla="*/ 88 w 123"/>
              <a:gd name="T93" fmla="*/ 98 h 130"/>
              <a:gd name="T94" fmla="*/ 90 w 123"/>
              <a:gd name="T95" fmla="*/ 81 h 130"/>
              <a:gd name="T96" fmla="*/ 103 w 123"/>
              <a:gd name="T97" fmla="*/ 70 h 130"/>
              <a:gd name="T98" fmla="*/ 62 w 123"/>
              <a:gd name="T99" fmla="*/ 47 h 130"/>
              <a:gd name="T100" fmla="*/ 44 w 123"/>
              <a:gd name="T101" fmla="*/ 65 h 130"/>
              <a:gd name="T102" fmla="*/ 79 w 123"/>
              <a:gd name="T103" fmla="*/ 65 h 130"/>
              <a:gd name="T104" fmla="*/ 62 w 123"/>
              <a:gd name="T105" fmla="*/ 73 h 130"/>
              <a:gd name="T106" fmla="*/ 54 w 123"/>
              <a:gd name="T107" fmla="*/ 65 h 130"/>
              <a:gd name="T108" fmla="*/ 70 w 123"/>
              <a:gd name="T109" fmla="*/ 6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3" h="130">
                <a:moveTo>
                  <a:pt x="106" y="65"/>
                </a:moveTo>
                <a:cubicBezTo>
                  <a:pt x="107" y="64"/>
                  <a:pt x="107" y="63"/>
                  <a:pt x="108" y="62"/>
                </a:cubicBezTo>
                <a:cubicBezTo>
                  <a:pt x="123" y="41"/>
                  <a:pt x="113" y="23"/>
                  <a:pt x="87" y="26"/>
                </a:cubicBezTo>
                <a:cubicBezTo>
                  <a:pt x="86" y="26"/>
                  <a:pt x="85" y="26"/>
                  <a:pt x="84" y="26"/>
                </a:cubicBezTo>
                <a:cubicBezTo>
                  <a:pt x="84" y="25"/>
                  <a:pt x="83" y="24"/>
                  <a:pt x="83" y="23"/>
                </a:cubicBezTo>
                <a:cubicBezTo>
                  <a:pt x="72" y="0"/>
                  <a:pt x="52" y="0"/>
                  <a:pt x="41" y="23"/>
                </a:cubicBezTo>
                <a:cubicBezTo>
                  <a:pt x="40" y="24"/>
                  <a:pt x="40" y="25"/>
                  <a:pt x="40" y="26"/>
                </a:cubicBezTo>
                <a:cubicBezTo>
                  <a:pt x="39" y="26"/>
                  <a:pt x="37" y="26"/>
                  <a:pt x="37" y="26"/>
                </a:cubicBezTo>
                <a:cubicBezTo>
                  <a:pt x="10" y="23"/>
                  <a:pt x="0" y="40"/>
                  <a:pt x="16" y="62"/>
                </a:cubicBezTo>
                <a:cubicBezTo>
                  <a:pt x="16" y="63"/>
                  <a:pt x="17" y="64"/>
                  <a:pt x="17" y="65"/>
                </a:cubicBezTo>
                <a:cubicBezTo>
                  <a:pt x="17" y="66"/>
                  <a:pt x="16" y="66"/>
                  <a:pt x="16" y="67"/>
                </a:cubicBezTo>
                <a:cubicBezTo>
                  <a:pt x="1" y="88"/>
                  <a:pt x="11" y="106"/>
                  <a:pt x="37" y="103"/>
                </a:cubicBezTo>
                <a:cubicBezTo>
                  <a:pt x="37" y="103"/>
                  <a:pt x="39" y="103"/>
                  <a:pt x="40" y="103"/>
                </a:cubicBezTo>
                <a:cubicBezTo>
                  <a:pt x="40" y="104"/>
                  <a:pt x="40" y="105"/>
                  <a:pt x="41" y="106"/>
                </a:cubicBezTo>
                <a:cubicBezTo>
                  <a:pt x="52" y="130"/>
                  <a:pt x="72" y="130"/>
                  <a:pt x="83" y="106"/>
                </a:cubicBezTo>
                <a:cubicBezTo>
                  <a:pt x="83" y="105"/>
                  <a:pt x="84" y="104"/>
                  <a:pt x="84" y="103"/>
                </a:cubicBezTo>
                <a:cubicBezTo>
                  <a:pt x="85" y="103"/>
                  <a:pt x="86" y="103"/>
                  <a:pt x="87" y="103"/>
                </a:cubicBezTo>
                <a:cubicBezTo>
                  <a:pt x="113" y="106"/>
                  <a:pt x="123" y="88"/>
                  <a:pt x="108" y="67"/>
                </a:cubicBezTo>
                <a:cubicBezTo>
                  <a:pt x="107" y="66"/>
                  <a:pt x="107" y="66"/>
                  <a:pt x="106" y="65"/>
                </a:cubicBezTo>
                <a:close/>
                <a:moveTo>
                  <a:pt x="88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9" y="29"/>
                  <a:pt x="116" y="41"/>
                  <a:pt x="103" y="59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9" y="56"/>
                  <a:pt x="95" y="52"/>
                  <a:pt x="90" y="49"/>
                </a:cubicBezTo>
                <a:cubicBezTo>
                  <a:pt x="89" y="43"/>
                  <a:pt x="88" y="37"/>
                  <a:pt x="86" y="32"/>
                </a:cubicBezTo>
                <a:cubicBezTo>
                  <a:pt x="88" y="32"/>
                  <a:pt x="88" y="32"/>
                  <a:pt x="88" y="32"/>
                </a:cubicBezTo>
                <a:close/>
                <a:moveTo>
                  <a:pt x="99" y="65"/>
                </a:moveTo>
                <a:cubicBezTo>
                  <a:pt x="99" y="65"/>
                  <a:pt x="99" y="65"/>
                  <a:pt x="99" y="65"/>
                </a:cubicBezTo>
                <a:cubicBezTo>
                  <a:pt x="96" y="67"/>
                  <a:pt x="93" y="70"/>
                  <a:pt x="90" y="73"/>
                </a:cubicBezTo>
                <a:cubicBezTo>
                  <a:pt x="91" y="67"/>
                  <a:pt x="91" y="62"/>
                  <a:pt x="90" y="56"/>
                </a:cubicBezTo>
                <a:cubicBezTo>
                  <a:pt x="93" y="59"/>
                  <a:pt x="96" y="62"/>
                  <a:pt x="99" y="65"/>
                </a:cubicBezTo>
                <a:close/>
                <a:moveTo>
                  <a:pt x="83" y="44"/>
                </a:moveTo>
                <a:cubicBezTo>
                  <a:pt x="83" y="44"/>
                  <a:pt x="83" y="44"/>
                  <a:pt x="83" y="44"/>
                </a:cubicBezTo>
                <a:cubicBezTo>
                  <a:pt x="79" y="41"/>
                  <a:pt x="74" y="38"/>
                  <a:pt x="69" y="36"/>
                </a:cubicBezTo>
                <a:cubicBezTo>
                  <a:pt x="73" y="35"/>
                  <a:pt x="77" y="33"/>
                  <a:pt x="80" y="33"/>
                </a:cubicBezTo>
                <a:cubicBezTo>
                  <a:pt x="81" y="36"/>
                  <a:pt x="82" y="40"/>
                  <a:pt x="83" y="44"/>
                </a:cubicBezTo>
                <a:close/>
                <a:moveTo>
                  <a:pt x="46" y="26"/>
                </a:moveTo>
                <a:cubicBezTo>
                  <a:pt x="46" y="26"/>
                  <a:pt x="46" y="26"/>
                  <a:pt x="46" y="26"/>
                </a:cubicBezTo>
                <a:cubicBezTo>
                  <a:pt x="55" y="7"/>
                  <a:pt x="69" y="7"/>
                  <a:pt x="78" y="26"/>
                </a:cubicBezTo>
                <a:cubicBezTo>
                  <a:pt x="78" y="26"/>
                  <a:pt x="78" y="27"/>
                  <a:pt x="78" y="27"/>
                </a:cubicBezTo>
                <a:cubicBezTo>
                  <a:pt x="73" y="28"/>
                  <a:pt x="68" y="30"/>
                  <a:pt x="62" y="33"/>
                </a:cubicBezTo>
                <a:cubicBezTo>
                  <a:pt x="56" y="30"/>
                  <a:pt x="51" y="28"/>
                  <a:pt x="45" y="27"/>
                </a:cubicBezTo>
                <a:cubicBezTo>
                  <a:pt x="46" y="26"/>
                  <a:pt x="46" y="26"/>
                  <a:pt x="46" y="26"/>
                </a:cubicBezTo>
                <a:close/>
                <a:moveTo>
                  <a:pt x="43" y="33"/>
                </a:moveTo>
                <a:cubicBezTo>
                  <a:pt x="43" y="33"/>
                  <a:pt x="43" y="33"/>
                  <a:pt x="43" y="33"/>
                </a:cubicBezTo>
                <a:cubicBezTo>
                  <a:pt x="47" y="33"/>
                  <a:pt x="51" y="35"/>
                  <a:pt x="55" y="36"/>
                </a:cubicBezTo>
                <a:cubicBezTo>
                  <a:pt x="50" y="38"/>
                  <a:pt x="45" y="41"/>
                  <a:pt x="41" y="44"/>
                </a:cubicBezTo>
                <a:cubicBezTo>
                  <a:pt x="41" y="40"/>
                  <a:pt x="42" y="36"/>
                  <a:pt x="43" y="33"/>
                </a:cubicBezTo>
                <a:close/>
                <a:moveTo>
                  <a:pt x="36" y="98"/>
                </a:moveTo>
                <a:cubicBezTo>
                  <a:pt x="36" y="98"/>
                  <a:pt x="36" y="98"/>
                  <a:pt x="36" y="98"/>
                </a:cubicBezTo>
                <a:cubicBezTo>
                  <a:pt x="15" y="100"/>
                  <a:pt x="8" y="88"/>
                  <a:pt x="20" y="70"/>
                </a:cubicBezTo>
                <a:cubicBezTo>
                  <a:pt x="20" y="70"/>
                  <a:pt x="21" y="70"/>
                  <a:pt x="21" y="69"/>
                </a:cubicBezTo>
                <a:cubicBezTo>
                  <a:pt x="25" y="73"/>
                  <a:pt x="29" y="77"/>
                  <a:pt x="34" y="81"/>
                </a:cubicBezTo>
                <a:cubicBezTo>
                  <a:pt x="35" y="87"/>
                  <a:pt x="36" y="92"/>
                  <a:pt x="38" y="98"/>
                </a:cubicBezTo>
                <a:cubicBezTo>
                  <a:pt x="36" y="98"/>
                  <a:pt x="36" y="98"/>
                  <a:pt x="36" y="98"/>
                </a:cubicBezTo>
                <a:close/>
                <a:moveTo>
                  <a:pt x="25" y="65"/>
                </a:moveTo>
                <a:cubicBezTo>
                  <a:pt x="25" y="65"/>
                  <a:pt x="25" y="65"/>
                  <a:pt x="25" y="65"/>
                </a:cubicBezTo>
                <a:cubicBezTo>
                  <a:pt x="27" y="62"/>
                  <a:pt x="30" y="59"/>
                  <a:pt x="33" y="56"/>
                </a:cubicBezTo>
                <a:cubicBezTo>
                  <a:pt x="33" y="62"/>
                  <a:pt x="33" y="67"/>
                  <a:pt x="33" y="73"/>
                </a:cubicBezTo>
                <a:cubicBezTo>
                  <a:pt x="30" y="70"/>
                  <a:pt x="27" y="67"/>
                  <a:pt x="25" y="65"/>
                </a:cubicBezTo>
                <a:close/>
                <a:moveTo>
                  <a:pt x="34" y="49"/>
                </a:moveTo>
                <a:cubicBezTo>
                  <a:pt x="34" y="49"/>
                  <a:pt x="34" y="49"/>
                  <a:pt x="34" y="49"/>
                </a:cubicBezTo>
                <a:cubicBezTo>
                  <a:pt x="29" y="52"/>
                  <a:pt x="25" y="56"/>
                  <a:pt x="21" y="60"/>
                </a:cubicBezTo>
                <a:cubicBezTo>
                  <a:pt x="20" y="59"/>
                  <a:pt x="20" y="59"/>
                  <a:pt x="20" y="59"/>
                </a:cubicBezTo>
                <a:cubicBezTo>
                  <a:pt x="8" y="41"/>
                  <a:pt x="15" y="29"/>
                  <a:pt x="36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6" y="37"/>
                  <a:pt x="35" y="43"/>
                  <a:pt x="34" y="49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5" y="88"/>
                  <a:pt x="50" y="91"/>
                  <a:pt x="55" y="93"/>
                </a:cubicBezTo>
                <a:cubicBezTo>
                  <a:pt x="51" y="95"/>
                  <a:pt x="47" y="96"/>
                  <a:pt x="43" y="97"/>
                </a:cubicBezTo>
                <a:cubicBezTo>
                  <a:pt x="42" y="93"/>
                  <a:pt x="41" y="89"/>
                  <a:pt x="41" y="85"/>
                </a:cubicBezTo>
                <a:close/>
                <a:moveTo>
                  <a:pt x="78" y="104"/>
                </a:moveTo>
                <a:cubicBezTo>
                  <a:pt x="78" y="104"/>
                  <a:pt x="78" y="104"/>
                  <a:pt x="78" y="104"/>
                </a:cubicBezTo>
                <a:cubicBezTo>
                  <a:pt x="69" y="123"/>
                  <a:pt x="55" y="123"/>
                  <a:pt x="46" y="104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51" y="101"/>
                  <a:pt x="56" y="99"/>
                  <a:pt x="62" y="97"/>
                </a:cubicBezTo>
                <a:cubicBezTo>
                  <a:pt x="68" y="99"/>
                  <a:pt x="73" y="101"/>
                  <a:pt x="78" y="102"/>
                </a:cubicBezTo>
                <a:cubicBezTo>
                  <a:pt x="78" y="103"/>
                  <a:pt x="78" y="103"/>
                  <a:pt x="78" y="104"/>
                </a:cubicBezTo>
                <a:close/>
                <a:moveTo>
                  <a:pt x="80" y="97"/>
                </a:moveTo>
                <a:cubicBezTo>
                  <a:pt x="80" y="97"/>
                  <a:pt x="80" y="97"/>
                  <a:pt x="80" y="97"/>
                </a:cubicBezTo>
                <a:cubicBezTo>
                  <a:pt x="77" y="96"/>
                  <a:pt x="73" y="95"/>
                  <a:pt x="69" y="93"/>
                </a:cubicBezTo>
                <a:cubicBezTo>
                  <a:pt x="74" y="91"/>
                  <a:pt x="79" y="88"/>
                  <a:pt x="83" y="85"/>
                </a:cubicBezTo>
                <a:cubicBezTo>
                  <a:pt x="82" y="89"/>
                  <a:pt x="81" y="93"/>
                  <a:pt x="80" y="97"/>
                </a:cubicBezTo>
                <a:close/>
                <a:moveTo>
                  <a:pt x="84" y="78"/>
                </a:moveTo>
                <a:cubicBezTo>
                  <a:pt x="84" y="78"/>
                  <a:pt x="84" y="78"/>
                  <a:pt x="84" y="78"/>
                </a:cubicBezTo>
                <a:cubicBezTo>
                  <a:pt x="77" y="83"/>
                  <a:pt x="70" y="87"/>
                  <a:pt x="62" y="91"/>
                </a:cubicBezTo>
                <a:cubicBezTo>
                  <a:pt x="54" y="87"/>
                  <a:pt x="46" y="83"/>
                  <a:pt x="39" y="78"/>
                </a:cubicBezTo>
                <a:cubicBezTo>
                  <a:pt x="38" y="69"/>
                  <a:pt x="38" y="60"/>
                  <a:pt x="39" y="52"/>
                </a:cubicBezTo>
                <a:cubicBezTo>
                  <a:pt x="46" y="47"/>
                  <a:pt x="54" y="42"/>
                  <a:pt x="62" y="39"/>
                </a:cubicBezTo>
                <a:cubicBezTo>
                  <a:pt x="70" y="42"/>
                  <a:pt x="77" y="47"/>
                  <a:pt x="84" y="52"/>
                </a:cubicBezTo>
                <a:cubicBezTo>
                  <a:pt x="85" y="60"/>
                  <a:pt x="85" y="69"/>
                  <a:pt x="84" y="78"/>
                </a:cubicBezTo>
                <a:close/>
                <a:moveTo>
                  <a:pt x="88" y="98"/>
                </a:moveTo>
                <a:cubicBezTo>
                  <a:pt x="88" y="98"/>
                  <a:pt x="88" y="98"/>
                  <a:pt x="88" y="98"/>
                </a:cubicBezTo>
                <a:cubicBezTo>
                  <a:pt x="86" y="98"/>
                  <a:pt x="86" y="98"/>
                  <a:pt x="86" y="98"/>
                </a:cubicBezTo>
                <a:cubicBezTo>
                  <a:pt x="88" y="92"/>
                  <a:pt x="89" y="87"/>
                  <a:pt x="90" y="81"/>
                </a:cubicBezTo>
                <a:cubicBezTo>
                  <a:pt x="95" y="77"/>
                  <a:pt x="99" y="73"/>
                  <a:pt x="102" y="69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16" y="88"/>
                  <a:pt x="109" y="100"/>
                  <a:pt x="88" y="98"/>
                </a:cubicBezTo>
                <a:close/>
                <a:moveTo>
                  <a:pt x="62" y="47"/>
                </a:moveTo>
                <a:cubicBezTo>
                  <a:pt x="62" y="47"/>
                  <a:pt x="62" y="47"/>
                  <a:pt x="62" y="47"/>
                </a:cubicBezTo>
                <a:cubicBezTo>
                  <a:pt x="52" y="47"/>
                  <a:pt x="44" y="55"/>
                  <a:pt x="44" y="65"/>
                </a:cubicBezTo>
                <a:cubicBezTo>
                  <a:pt x="44" y="74"/>
                  <a:pt x="52" y="82"/>
                  <a:pt x="62" y="82"/>
                </a:cubicBezTo>
                <a:cubicBezTo>
                  <a:pt x="71" y="82"/>
                  <a:pt x="79" y="74"/>
                  <a:pt x="79" y="65"/>
                </a:cubicBezTo>
                <a:cubicBezTo>
                  <a:pt x="79" y="55"/>
                  <a:pt x="71" y="47"/>
                  <a:pt x="62" y="47"/>
                </a:cubicBezTo>
                <a:close/>
                <a:moveTo>
                  <a:pt x="62" y="73"/>
                </a:moveTo>
                <a:cubicBezTo>
                  <a:pt x="62" y="73"/>
                  <a:pt x="62" y="73"/>
                  <a:pt x="62" y="73"/>
                </a:cubicBezTo>
                <a:cubicBezTo>
                  <a:pt x="57" y="73"/>
                  <a:pt x="54" y="69"/>
                  <a:pt x="54" y="65"/>
                </a:cubicBezTo>
                <a:cubicBezTo>
                  <a:pt x="54" y="60"/>
                  <a:pt x="57" y="57"/>
                  <a:pt x="62" y="57"/>
                </a:cubicBezTo>
                <a:cubicBezTo>
                  <a:pt x="66" y="57"/>
                  <a:pt x="70" y="60"/>
                  <a:pt x="70" y="65"/>
                </a:cubicBezTo>
                <a:cubicBezTo>
                  <a:pt x="70" y="69"/>
                  <a:pt x="66" y="73"/>
                  <a:pt x="62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22"/>
          <p:cNvSpPr>
            <a:spLocks noEditPoints="1"/>
          </p:cNvSpPr>
          <p:nvPr/>
        </p:nvSpPr>
        <p:spPr bwMode="auto">
          <a:xfrm>
            <a:off x="3360420" y="2604770"/>
            <a:ext cx="473710" cy="487680"/>
          </a:xfrm>
          <a:custGeom>
            <a:avLst/>
            <a:gdLst>
              <a:gd name="T0" fmla="*/ 77 w 123"/>
              <a:gd name="T1" fmla="*/ 52 h 112"/>
              <a:gd name="T2" fmla="*/ 81 w 123"/>
              <a:gd name="T3" fmla="*/ 68 h 112"/>
              <a:gd name="T4" fmla="*/ 81 w 123"/>
              <a:gd name="T5" fmla="*/ 76 h 112"/>
              <a:gd name="T6" fmla="*/ 87 w 123"/>
              <a:gd name="T7" fmla="*/ 70 h 112"/>
              <a:gd name="T8" fmla="*/ 81 w 123"/>
              <a:gd name="T9" fmla="*/ 48 h 112"/>
              <a:gd name="T10" fmla="*/ 63 w 123"/>
              <a:gd name="T11" fmla="*/ 45 h 112"/>
              <a:gd name="T12" fmla="*/ 119 w 123"/>
              <a:gd name="T13" fmla="*/ 103 h 112"/>
              <a:gd name="T14" fmla="*/ 115 w 123"/>
              <a:gd name="T15" fmla="*/ 103 h 112"/>
              <a:gd name="T16" fmla="*/ 119 w 123"/>
              <a:gd name="T17" fmla="*/ 29 h 112"/>
              <a:gd name="T18" fmla="*/ 119 w 123"/>
              <a:gd name="T19" fmla="*/ 19 h 112"/>
              <a:gd name="T20" fmla="*/ 74 w 123"/>
              <a:gd name="T21" fmla="*/ 13 h 112"/>
              <a:gd name="T22" fmla="*/ 62 w 123"/>
              <a:gd name="T23" fmla="*/ 0 h 112"/>
              <a:gd name="T24" fmla="*/ 49 w 123"/>
              <a:gd name="T25" fmla="*/ 13 h 112"/>
              <a:gd name="T26" fmla="*/ 5 w 123"/>
              <a:gd name="T27" fmla="*/ 19 h 112"/>
              <a:gd name="T28" fmla="*/ 5 w 123"/>
              <a:gd name="T29" fmla="*/ 29 h 112"/>
              <a:gd name="T30" fmla="*/ 8 w 123"/>
              <a:gd name="T31" fmla="*/ 103 h 112"/>
              <a:gd name="T32" fmla="*/ 0 w 123"/>
              <a:gd name="T33" fmla="*/ 108 h 112"/>
              <a:gd name="T34" fmla="*/ 119 w 123"/>
              <a:gd name="T35" fmla="*/ 112 h 112"/>
              <a:gd name="T36" fmla="*/ 119 w 123"/>
              <a:gd name="T37" fmla="*/ 103 h 112"/>
              <a:gd name="T38" fmla="*/ 57 w 123"/>
              <a:gd name="T39" fmla="*/ 8 h 112"/>
              <a:gd name="T40" fmla="*/ 67 w 123"/>
              <a:gd name="T41" fmla="*/ 8 h 112"/>
              <a:gd name="T42" fmla="*/ 67 w 123"/>
              <a:gd name="T43" fmla="*/ 17 h 112"/>
              <a:gd name="T44" fmla="*/ 62 w 123"/>
              <a:gd name="T45" fmla="*/ 19 h 112"/>
              <a:gd name="T46" fmla="*/ 55 w 123"/>
              <a:gd name="T47" fmla="*/ 13 h 112"/>
              <a:gd name="T48" fmla="*/ 109 w 123"/>
              <a:gd name="T49" fmla="*/ 103 h 112"/>
              <a:gd name="T50" fmla="*/ 14 w 123"/>
              <a:gd name="T51" fmla="*/ 103 h 112"/>
              <a:gd name="T52" fmla="*/ 109 w 123"/>
              <a:gd name="T53" fmla="*/ 29 h 112"/>
              <a:gd name="T54" fmla="*/ 58 w 123"/>
              <a:gd name="T55" fmla="*/ 90 h 112"/>
              <a:gd name="T56" fmla="*/ 69 w 123"/>
              <a:gd name="T57" fmla="*/ 87 h 112"/>
              <a:gd name="T58" fmla="*/ 77 w 123"/>
              <a:gd name="T59" fmla="*/ 79 h 112"/>
              <a:gd name="T60" fmla="*/ 76 w 123"/>
              <a:gd name="T61" fmla="*/ 75 h 112"/>
              <a:gd name="T62" fmla="*/ 61 w 123"/>
              <a:gd name="T63" fmla="*/ 49 h 112"/>
              <a:gd name="T64" fmla="*/ 43 w 123"/>
              <a:gd name="T65" fmla="*/ 52 h 112"/>
              <a:gd name="T66" fmla="*/ 43 w 123"/>
              <a:gd name="T67" fmla="*/ 83 h 112"/>
              <a:gd name="T68" fmla="*/ 47 w 123"/>
              <a:gd name="T69" fmla="*/ 56 h 112"/>
              <a:gd name="T70" fmla="*/ 55 w 123"/>
              <a:gd name="T71" fmla="*/ 52 h 112"/>
              <a:gd name="T72" fmla="*/ 57 w 123"/>
              <a:gd name="T73" fmla="*/ 70 h 112"/>
              <a:gd name="T74" fmla="*/ 66 w 123"/>
              <a:gd name="T75" fmla="*/ 82 h 112"/>
              <a:gd name="T76" fmla="*/ 58 w 123"/>
              <a:gd name="T77" fmla="*/ 84 h 112"/>
              <a:gd name="T78" fmla="*/ 42 w 123"/>
              <a:gd name="T79" fmla="*/ 68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" h="112">
                <a:moveTo>
                  <a:pt x="66" y="48"/>
                </a:moveTo>
                <a:cubicBezTo>
                  <a:pt x="70" y="48"/>
                  <a:pt x="74" y="49"/>
                  <a:pt x="77" y="52"/>
                </a:cubicBezTo>
                <a:cubicBezTo>
                  <a:pt x="80" y="55"/>
                  <a:pt x="82" y="59"/>
                  <a:pt x="82" y="64"/>
                </a:cubicBezTo>
                <a:cubicBezTo>
                  <a:pt x="82" y="65"/>
                  <a:pt x="82" y="67"/>
                  <a:pt x="81" y="68"/>
                </a:cubicBezTo>
                <a:cubicBezTo>
                  <a:pt x="81" y="69"/>
                  <a:pt x="80" y="71"/>
                  <a:pt x="80" y="72"/>
                </a:cubicBezTo>
                <a:cubicBezTo>
                  <a:pt x="79" y="73"/>
                  <a:pt x="79" y="75"/>
                  <a:pt x="81" y="76"/>
                </a:cubicBezTo>
                <a:cubicBezTo>
                  <a:pt x="82" y="77"/>
                  <a:pt x="84" y="76"/>
                  <a:pt x="85" y="75"/>
                </a:cubicBezTo>
                <a:cubicBezTo>
                  <a:pt x="86" y="73"/>
                  <a:pt x="86" y="71"/>
                  <a:pt x="87" y="70"/>
                </a:cubicBezTo>
                <a:cubicBezTo>
                  <a:pt x="87" y="68"/>
                  <a:pt x="87" y="66"/>
                  <a:pt x="87" y="64"/>
                </a:cubicBezTo>
                <a:cubicBezTo>
                  <a:pt x="87" y="58"/>
                  <a:pt x="85" y="52"/>
                  <a:pt x="81" y="48"/>
                </a:cubicBezTo>
                <a:cubicBezTo>
                  <a:pt x="77" y="44"/>
                  <a:pt x="72" y="42"/>
                  <a:pt x="66" y="42"/>
                </a:cubicBezTo>
                <a:cubicBezTo>
                  <a:pt x="64" y="42"/>
                  <a:pt x="63" y="43"/>
                  <a:pt x="63" y="45"/>
                </a:cubicBezTo>
                <a:cubicBezTo>
                  <a:pt x="63" y="46"/>
                  <a:pt x="64" y="48"/>
                  <a:pt x="66" y="48"/>
                </a:cubicBezTo>
                <a:close/>
                <a:moveTo>
                  <a:pt x="119" y="103"/>
                </a:moveTo>
                <a:cubicBezTo>
                  <a:pt x="119" y="103"/>
                  <a:pt x="119" y="103"/>
                  <a:pt x="119" y="103"/>
                </a:cubicBezTo>
                <a:cubicBezTo>
                  <a:pt x="115" y="103"/>
                  <a:pt x="115" y="103"/>
                  <a:pt x="115" y="103"/>
                </a:cubicBezTo>
                <a:cubicBezTo>
                  <a:pt x="115" y="29"/>
                  <a:pt x="115" y="29"/>
                  <a:pt x="115" y="29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1" y="29"/>
                  <a:pt x="123" y="27"/>
                  <a:pt x="123" y="24"/>
                </a:cubicBezTo>
                <a:cubicBezTo>
                  <a:pt x="123" y="21"/>
                  <a:pt x="121" y="19"/>
                  <a:pt x="119" y="19"/>
                </a:cubicBezTo>
                <a:cubicBezTo>
                  <a:pt x="72" y="19"/>
                  <a:pt x="72" y="19"/>
                  <a:pt x="72" y="19"/>
                </a:cubicBezTo>
                <a:cubicBezTo>
                  <a:pt x="74" y="17"/>
                  <a:pt x="74" y="15"/>
                  <a:pt x="74" y="13"/>
                </a:cubicBezTo>
                <a:cubicBezTo>
                  <a:pt x="74" y="9"/>
                  <a:pt x="73" y="6"/>
                  <a:pt x="71" y="4"/>
                </a:cubicBezTo>
                <a:cubicBezTo>
                  <a:pt x="68" y="2"/>
                  <a:pt x="65" y="0"/>
                  <a:pt x="62" y="0"/>
                </a:cubicBezTo>
                <a:cubicBezTo>
                  <a:pt x="58" y="0"/>
                  <a:pt x="55" y="2"/>
                  <a:pt x="53" y="4"/>
                </a:cubicBezTo>
                <a:cubicBezTo>
                  <a:pt x="51" y="6"/>
                  <a:pt x="49" y="9"/>
                  <a:pt x="49" y="13"/>
                </a:cubicBezTo>
                <a:cubicBezTo>
                  <a:pt x="49" y="15"/>
                  <a:pt x="50" y="17"/>
                  <a:pt x="51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2" y="19"/>
                  <a:pt x="0" y="21"/>
                  <a:pt x="0" y="24"/>
                </a:cubicBezTo>
                <a:cubicBezTo>
                  <a:pt x="0" y="27"/>
                  <a:pt x="2" y="29"/>
                  <a:pt x="5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103"/>
                  <a:pt x="8" y="103"/>
                  <a:pt x="8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2" y="103"/>
                  <a:pt x="0" y="105"/>
                  <a:pt x="0" y="108"/>
                </a:cubicBezTo>
                <a:cubicBezTo>
                  <a:pt x="0" y="110"/>
                  <a:pt x="2" y="112"/>
                  <a:pt x="5" y="112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21" y="112"/>
                  <a:pt x="123" y="110"/>
                  <a:pt x="123" y="108"/>
                </a:cubicBezTo>
                <a:cubicBezTo>
                  <a:pt x="123" y="105"/>
                  <a:pt x="121" y="103"/>
                  <a:pt x="119" y="103"/>
                </a:cubicBezTo>
                <a:close/>
                <a:moveTo>
                  <a:pt x="57" y="8"/>
                </a:moveTo>
                <a:cubicBezTo>
                  <a:pt x="57" y="8"/>
                  <a:pt x="57" y="8"/>
                  <a:pt x="57" y="8"/>
                </a:cubicBezTo>
                <a:cubicBezTo>
                  <a:pt x="58" y="7"/>
                  <a:pt x="60" y="6"/>
                  <a:pt x="62" y="6"/>
                </a:cubicBezTo>
                <a:cubicBezTo>
                  <a:pt x="64" y="6"/>
                  <a:pt x="65" y="7"/>
                  <a:pt x="67" y="8"/>
                </a:cubicBezTo>
                <a:cubicBezTo>
                  <a:pt x="68" y="9"/>
                  <a:pt x="69" y="11"/>
                  <a:pt x="69" y="13"/>
                </a:cubicBezTo>
                <a:cubicBezTo>
                  <a:pt x="69" y="14"/>
                  <a:pt x="68" y="16"/>
                  <a:pt x="67" y="17"/>
                </a:cubicBezTo>
                <a:cubicBezTo>
                  <a:pt x="65" y="18"/>
                  <a:pt x="64" y="19"/>
                  <a:pt x="62" y="19"/>
                </a:cubicBezTo>
                <a:cubicBezTo>
                  <a:pt x="62" y="19"/>
                  <a:pt x="62" y="19"/>
                  <a:pt x="62" y="19"/>
                </a:cubicBezTo>
                <a:cubicBezTo>
                  <a:pt x="60" y="19"/>
                  <a:pt x="58" y="18"/>
                  <a:pt x="57" y="17"/>
                </a:cubicBezTo>
                <a:cubicBezTo>
                  <a:pt x="56" y="16"/>
                  <a:pt x="55" y="14"/>
                  <a:pt x="55" y="13"/>
                </a:cubicBezTo>
                <a:cubicBezTo>
                  <a:pt x="55" y="11"/>
                  <a:pt x="56" y="9"/>
                  <a:pt x="57" y="8"/>
                </a:cubicBezTo>
                <a:close/>
                <a:moveTo>
                  <a:pt x="109" y="103"/>
                </a:moveTo>
                <a:cubicBezTo>
                  <a:pt x="109" y="103"/>
                  <a:pt x="109" y="103"/>
                  <a:pt x="109" y="103"/>
                </a:cubicBezTo>
                <a:cubicBezTo>
                  <a:pt x="14" y="103"/>
                  <a:pt x="14" y="103"/>
                  <a:pt x="14" y="103"/>
                </a:cubicBezTo>
                <a:cubicBezTo>
                  <a:pt x="14" y="29"/>
                  <a:pt x="14" y="29"/>
                  <a:pt x="14" y="29"/>
                </a:cubicBezTo>
                <a:cubicBezTo>
                  <a:pt x="109" y="29"/>
                  <a:pt x="109" y="29"/>
                  <a:pt x="109" y="29"/>
                </a:cubicBezTo>
                <a:cubicBezTo>
                  <a:pt x="109" y="103"/>
                  <a:pt x="109" y="103"/>
                  <a:pt x="109" y="103"/>
                </a:cubicBezTo>
                <a:close/>
                <a:moveTo>
                  <a:pt x="58" y="90"/>
                </a:moveTo>
                <a:cubicBezTo>
                  <a:pt x="58" y="90"/>
                  <a:pt x="58" y="90"/>
                  <a:pt x="58" y="90"/>
                </a:cubicBezTo>
                <a:cubicBezTo>
                  <a:pt x="62" y="90"/>
                  <a:pt x="66" y="89"/>
                  <a:pt x="69" y="87"/>
                </a:cubicBezTo>
                <a:cubicBezTo>
                  <a:pt x="69" y="87"/>
                  <a:pt x="69" y="87"/>
                  <a:pt x="69" y="87"/>
                </a:cubicBezTo>
                <a:cubicBezTo>
                  <a:pt x="72" y="85"/>
                  <a:pt x="75" y="82"/>
                  <a:pt x="77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77"/>
                  <a:pt x="77" y="75"/>
                  <a:pt x="76" y="75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49"/>
                  <a:pt x="61" y="49"/>
                  <a:pt x="61" y="49"/>
                </a:cubicBezTo>
                <a:cubicBezTo>
                  <a:pt x="61" y="47"/>
                  <a:pt x="60" y="46"/>
                  <a:pt x="58" y="46"/>
                </a:cubicBezTo>
                <a:cubicBezTo>
                  <a:pt x="52" y="46"/>
                  <a:pt x="46" y="48"/>
                  <a:pt x="43" y="52"/>
                </a:cubicBezTo>
                <a:cubicBezTo>
                  <a:pt x="39" y="56"/>
                  <a:pt x="36" y="62"/>
                  <a:pt x="36" y="68"/>
                </a:cubicBezTo>
                <a:cubicBezTo>
                  <a:pt x="36" y="74"/>
                  <a:pt x="39" y="79"/>
                  <a:pt x="43" y="83"/>
                </a:cubicBezTo>
                <a:cubicBezTo>
                  <a:pt x="46" y="87"/>
                  <a:pt x="52" y="90"/>
                  <a:pt x="58" y="90"/>
                </a:cubicBezTo>
                <a:close/>
                <a:moveTo>
                  <a:pt x="47" y="56"/>
                </a:moveTo>
                <a:cubicBezTo>
                  <a:pt x="47" y="56"/>
                  <a:pt x="47" y="56"/>
                  <a:pt x="47" y="56"/>
                </a:cubicBezTo>
                <a:cubicBezTo>
                  <a:pt x="49" y="54"/>
                  <a:pt x="52" y="52"/>
                  <a:pt x="55" y="52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9"/>
                  <a:pt x="56" y="70"/>
                  <a:pt x="57" y="70"/>
                </a:cubicBezTo>
                <a:cubicBezTo>
                  <a:pt x="70" y="78"/>
                  <a:pt x="70" y="78"/>
                  <a:pt x="70" y="78"/>
                </a:cubicBezTo>
                <a:cubicBezTo>
                  <a:pt x="69" y="80"/>
                  <a:pt x="68" y="81"/>
                  <a:pt x="66" y="82"/>
                </a:cubicBezTo>
                <a:cubicBezTo>
                  <a:pt x="66" y="82"/>
                  <a:pt x="66" y="82"/>
                  <a:pt x="66" y="82"/>
                </a:cubicBezTo>
                <a:cubicBezTo>
                  <a:pt x="64" y="83"/>
                  <a:pt x="61" y="84"/>
                  <a:pt x="58" y="84"/>
                </a:cubicBezTo>
                <a:cubicBezTo>
                  <a:pt x="54" y="84"/>
                  <a:pt x="50" y="82"/>
                  <a:pt x="47" y="79"/>
                </a:cubicBezTo>
                <a:cubicBezTo>
                  <a:pt x="44" y="76"/>
                  <a:pt x="42" y="72"/>
                  <a:pt x="42" y="68"/>
                </a:cubicBezTo>
                <a:cubicBezTo>
                  <a:pt x="42" y="63"/>
                  <a:pt x="44" y="59"/>
                  <a:pt x="47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21"/>
          <p:cNvSpPr>
            <a:spLocks noEditPoints="1"/>
          </p:cNvSpPr>
          <p:nvPr/>
        </p:nvSpPr>
        <p:spPr bwMode="auto">
          <a:xfrm>
            <a:off x="3381375" y="3331845"/>
            <a:ext cx="452755" cy="471170"/>
          </a:xfrm>
          <a:custGeom>
            <a:avLst/>
            <a:gdLst>
              <a:gd name="T0" fmla="*/ 74 w 123"/>
              <a:gd name="T1" fmla="*/ 0 h 118"/>
              <a:gd name="T2" fmla="*/ 88 w 123"/>
              <a:gd name="T3" fmla="*/ 14 h 118"/>
              <a:gd name="T4" fmla="*/ 99 w 123"/>
              <a:gd name="T5" fmla="*/ 18 h 118"/>
              <a:gd name="T6" fmla="*/ 123 w 123"/>
              <a:gd name="T7" fmla="*/ 43 h 118"/>
              <a:gd name="T8" fmla="*/ 116 w 123"/>
              <a:gd name="T9" fmla="*/ 111 h 118"/>
              <a:gd name="T10" fmla="*/ 24 w 123"/>
              <a:gd name="T11" fmla="*/ 118 h 118"/>
              <a:gd name="T12" fmla="*/ 7 w 123"/>
              <a:gd name="T13" fmla="*/ 111 h 118"/>
              <a:gd name="T14" fmla="*/ 0 w 123"/>
              <a:gd name="T15" fmla="*/ 43 h 118"/>
              <a:gd name="T16" fmla="*/ 7 w 123"/>
              <a:gd name="T17" fmla="*/ 26 h 118"/>
              <a:gd name="T18" fmla="*/ 24 w 123"/>
              <a:gd name="T19" fmla="*/ 18 h 118"/>
              <a:gd name="T20" fmla="*/ 34 w 123"/>
              <a:gd name="T21" fmla="*/ 14 h 118"/>
              <a:gd name="T22" fmla="*/ 48 w 123"/>
              <a:gd name="T23" fmla="*/ 0 h 118"/>
              <a:gd name="T24" fmla="*/ 86 w 123"/>
              <a:gd name="T25" fmla="*/ 28 h 118"/>
              <a:gd name="T26" fmla="*/ 85 w 123"/>
              <a:gd name="T27" fmla="*/ 28 h 118"/>
              <a:gd name="T28" fmla="*/ 37 w 123"/>
              <a:gd name="T29" fmla="*/ 28 h 118"/>
              <a:gd name="T30" fmla="*/ 14 w 123"/>
              <a:gd name="T31" fmla="*/ 32 h 118"/>
              <a:gd name="T32" fmla="*/ 9 w 123"/>
              <a:gd name="T33" fmla="*/ 43 h 118"/>
              <a:gd name="T34" fmla="*/ 23 w 123"/>
              <a:gd name="T35" fmla="*/ 65 h 118"/>
              <a:gd name="T36" fmla="*/ 26 w 123"/>
              <a:gd name="T37" fmla="*/ 54 h 118"/>
              <a:gd name="T38" fmla="*/ 46 w 123"/>
              <a:gd name="T39" fmla="*/ 54 h 118"/>
              <a:gd name="T40" fmla="*/ 49 w 123"/>
              <a:gd name="T41" fmla="*/ 57 h 118"/>
              <a:gd name="T42" fmla="*/ 74 w 123"/>
              <a:gd name="T43" fmla="*/ 65 h 118"/>
              <a:gd name="T44" fmla="*/ 77 w 123"/>
              <a:gd name="T45" fmla="*/ 54 h 118"/>
              <a:gd name="T46" fmla="*/ 97 w 123"/>
              <a:gd name="T47" fmla="*/ 54 h 118"/>
              <a:gd name="T48" fmla="*/ 100 w 123"/>
              <a:gd name="T49" fmla="*/ 57 h 118"/>
              <a:gd name="T50" fmla="*/ 113 w 123"/>
              <a:gd name="T51" fmla="*/ 65 h 118"/>
              <a:gd name="T52" fmla="*/ 109 w 123"/>
              <a:gd name="T53" fmla="*/ 32 h 118"/>
              <a:gd name="T54" fmla="*/ 86 w 123"/>
              <a:gd name="T55" fmla="*/ 28 h 118"/>
              <a:gd name="T56" fmla="*/ 40 w 123"/>
              <a:gd name="T57" fmla="*/ 18 h 118"/>
              <a:gd name="T58" fmla="*/ 83 w 123"/>
              <a:gd name="T59" fmla="*/ 14 h 118"/>
              <a:gd name="T60" fmla="*/ 74 w 123"/>
              <a:gd name="T61" fmla="*/ 6 h 118"/>
              <a:gd name="T62" fmla="*/ 43 w 123"/>
              <a:gd name="T63" fmla="*/ 8 h 118"/>
              <a:gd name="T64" fmla="*/ 40 w 123"/>
              <a:gd name="T65" fmla="*/ 18 h 118"/>
              <a:gd name="T66" fmla="*/ 9 w 123"/>
              <a:gd name="T67" fmla="*/ 71 h 118"/>
              <a:gd name="T68" fmla="*/ 13 w 123"/>
              <a:gd name="T69" fmla="*/ 104 h 118"/>
              <a:gd name="T70" fmla="*/ 24 w 123"/>
              <a:gd name="T71" fmla="*/ 109 h 118"/>
              <a:gd name="T72" fmla="*/ 109 w 123"/>
              <a:gd name="T73" fmla="*/ 104 h 118"/>
              <a:gd name="T74" fmla="*/ 113 w 123"/>
              <a:gd name="T75" fmla="*/ 71 h 118"/>
              <a:gd name="T76" fmla="*/ 100 w 123"/>
              <a:gd name="T77" fmla="*/ 80 h 118"/>
              <a:gd name="T78" fmla="*/ 97 w 123"/>
              <a:gd name="T79" fmla="*/ 82 h 118"/>
              <a:gd name="T80" fmla="*/ 74 w 123"/>
              <a:gd name="T81" fmla="*/ 80 h 118"/>
              <a:gd name="T82" fmla="*/ 74 w 123"/>
              <a:gd name="T83" fmla="*/ 71 h 118"/>
              <a:gd name="T84" fmla="*/ 49 w 123"/>
              <a:gd name="T85" fmla="*/ 80 h 118"/>
              <a:gd name="T86" fmla="*/ 46 w 123"/>
              <a:gd name="T87" fmla="*/ 82 h 118"/>
              <a:gd name="T88" fmla="*/ 23 w 123"/>
              <a:gd name="T89" fmla="*/ 80 h 118"/>
              <a:gd name="T90" fmla="*/ 23 w 123"/>
              <a:gd name="T91" fmla="*/ 71 h 118"/>
              <a:gd name="T92" fmla="*/ 43 w 123"/>
              <a:gd name="T93" fmla="*/ 60 h 118"/>
              <a:gd name="T94" fmla="*/ 28 w 123"/>
              <a:gd name="T95" fmla="*/ 60 h 118"/>
              <a:gd name="T96" fmla="*/ 28 w 123"/>
              <a:gd name="T97" fmla="*/ 68 h 118"/>
              <a:gd name="T98" fmla="*/ 28 w 123"/>
              <a:gd name="T99" fmla="*/ 77 h 118"/>
              <a:gd name="T100" fmla="*/ 43 w 123"/>
              <a:gd name="T101" fmla="*/ 68 h 118"/>
              <a:gd name="T102" fmla="*/ 43 w 123"/>
              <a:gd name="T103" fmla="*/ 68 h 118"/>
              <a:gd name="T104" fmla="*/ 94 w 123"/>
              <a:gd name="T105" fmla="*/ 60 h 118"/>
              <a:gd name="T106" fmla="*/ 80 w 123"/>
              <a:gd name="T107" fmla="*/ 60 h 118"/>
              <a:gd name="T108" fmla="*/ 80 w 123"/>
              <a:gd name="T109" fmla="*/ 68 h 118"/>
              <a:gd name="T110" fmla="*/ 80 w 123"/>
              <a:gd name="T111" fmla="*/ 77 h 118"/>
              <a:gd name="T112" fmla="*/ 94 w 123"/>
              <a:gd name="T113" fmla="*/ 68 h 118"/>
              <a:gd name="T114" fmla="*/ 94 w 123"/>
              <a:gd name="T115" fmla="*/ 6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3" h="118">
                <a:moveTo>
                  <a:pt x="48" y="0"/>
                </a:moveTo>
                <a:cubicBezTo>
                  <a:pt x="74" y="0"/>
                  <a:pt x="74" y="0"/>
                  <a:pt x="74" y="0"/>
                </a:cubicBezTo>
                <a:cubicBezTo>
                  <a:pt x="78" y="0"/>
                  <a:pt x="82" y="2"/>
                  <a:pt x="84" y="4"/>
                </a:cubicBezTo>
                <a:cubicBezTo>
                  <a:pt x="87" y="7"/>
                  <a:pt x="88" y="10"/>
                  <a:pt x="88" y="14"/>
                </a:cubicBezTo>
                <a:cubicBezTo>
                  <a:pt x="88" y="18"/>
                  <a:pt x="88" y="18"/>
                  <a:pt x="88" y="18"/>
                </a:cubicBezTo>
                <a:cubicBezTo>
                  <a:pt x="99" y="18"/>
                  <a:pt x="99" y="18"/>
                  <a:pt x="99" y="18"/>
                </a:cubicBezTo>
                <a:cubicBezTo>
                  <a:pt x="105" y="18"/>
                  <a:pt x="111" y="21"/>
                  <a:pt x="116" y="26"/>
                </a:cubicBezTo>
                <a:cubicBezTo>
                  <a:pt x="120" y="30"/>
                  <a:pt x="123" y="36"/>
                  <a:pt x="123" y="43"/>
                </a:cubicBezTo>
                <a:cubicBezTo>
                  <a:pt x="123" y="94"/>
                  <a:pt x="123" y="94"/>
                  <a:pt x="123" y="94"/>
                </a:cubicBezTo>
                <a:cubicBezTo>
                  <a:pt x="123" y="101"/>
                  <a:pt x="120" y="107"/>
                  <a:pt x="116" y="111"/>
                </a:cubicBezTo>
                <a:cubicBezTo>
                  <a:pt x="111" y="115"/>
                  <a:pt x="105" y="118"/>
                  <a:pt x="99" y="11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18" y="118"/>
                  <a:pt x="11" y="115"/>
                  <a:pt x="7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3" y="106"/>
                  <a:pt x="0" y="100"/>
                  <a:pt x="0" y="9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36"/>
                  <a:pt x="3" y="30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7" y="26"/>
                  <a:pt x="7" y="26"/>
                  <a:pt x="7" y="26"/>
                </a:cubicBezTo>
                <a:cubicBezTo>
                  <a:pt x="11" y="21"/>
                  <a:pt x="18" y="18"/>
                  <a:pt x="24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14"/>
                  <a:pt x="34" y="14"/>
                  <a:pt x="34" y="14"/>
                </a:cubicBezTo>
                <a:cubicBezTo>
                  <a:pt x="34" y="10"/>
                  <a:pt x="36" y="7"/>
                  <a:pt x="39" y="4"/>
                </a:cubicBezTo>
                <a:cubicBezTo>
                  <a:pt x="41" y="2"/>
                  <a:pt x="44" y="0"/>
                  <a:pt x="48" y="0"/>
                </a:cubicBezTo>
                <a:close/>
                <a:moveTo>
                  <a:pt x="86" y="28"/>
                </a:move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6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0" y="28"/>
                  <a:pt x="16" y="29"/>
                  <a:pt x="14" y="32"/>
                </a:cubicBezTo>
                <a:cubicBezTo>
                  <a:pt x="14" y="32"/>
                  <a:pt x="14" y="32"/>
                  <a:pt x="14" y="32"/>
                </a:cubicBezTo>
                <a:cubicBezTo>
                  <a:pt x="11" y="35"/>
                  <a:pt x="9" y="39"/>
                  <a:pt x="9" y="43"/>
                </a:cubicBezTo>
                <a:cubicBezTo>
                  <a:pt x="9" y="65"/>
                  <a:pt x="9" y="65"/>
                  <a:pt x="9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3" y="57"/>
                  <a:pt x="23" y="57"/>
                  <a:pt x="23" y="57"/>
                </a:cubicBezTo>
                <a:cubicBezTo>
                  <a:pt x="23" y="55"/>
                  <a:pt x="24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46" y="54"/>
                  <a:pt x="46" y="54"/>
                  <a:pt x="46" y="54"/>
                </a:cubicBezTo>
                <a:cubicBezTo>
                  <a:pt x="48" y="54"/>
                  <a:pt x="49" y="55"/>
                  <a:pt x="49" y="57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65"/>
                  <a:pt x="49" y="65"/>
                  <a:pt x="49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5"/>
                  <a:pt x="75" y="54"/>
                  <a:pt x="77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97" y="54"/>
                  <a:pt x="97" y="54"/>
                  <a:pt x="97" y="54"/>
                </a:cubicBezTo>
                <a:cubicBezTo>
                  <a:pt x="99" y="54"/>
                  <a:pt x="100" y="55"/>
                  <a:pt x="100" y="57"/>
                </a:cubicBezTo>
                <a:cubicBezTo>
                  <a:pt x="100" y="57"/>
                  <a:pt x="100" y="57"/>
                  <a:pt x="100" y="57"/>
                </a:cubicBezTo>
                <a:cubicBezTo>
                  <a:pt x="100" y="65"/>
                  <a:pt x="100" y="65"/>
                  <a:pt x="100" y="65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3" y="39"/>
                  <a:pt x="112" y="35"/>
                  <a:pt x="109" y="32"/>
                </a:cubicBezTo>
                <a:cubicBezTo>
                  <a:pt x="106" y="29"/>
                  <a:pt x="103" y="28"/>
                  <a:pt x="99" y="28"/>
                </a:cubicBezTo>
                <a:cubicBezTo>
                  <a:pt x="86" y="28"/>
                  <a:pt x="86" y="28"/>
                  <a:pt x="86" y="28"/>
                </a:cubicBezTo>
                <a:close/>
                <a:moveTo>
                  <a:pt x="40" y="18"/>
                </a:moveTo>
                <a:cubicBezTo>
                  <a:pt x="40" y="18"/>
                  <a:pt x="40" y="18"/>
                  <a:pt x="40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2"/>
                  <a:pt x="82" y="10"/>
                  <a:pt x="80" y="8"/>
                </a:cubicBezTo>
                <a:cubicBezTo>
                  <a:pt x="79" y="7"/>
                  <a:pt x="77" y="6"/>
                  <a:pt x="74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6" y="6"/>
                  <a:pt x="44" y="7"/>
                  <a:pt x="43" y="8"/>
                </a:cubicBezTo>
                <a:cubicBezTo>
                  <a:pt x="41" y="10"/>
                  <a:pt x="40" y="12"/>
                  <a:pt x="40" y="14"/>
                </a:cubicBezTo>
                <a:cubicBezTo>
                  <a:pt x="40" y="18"/>
                  <a:pt x="40" y="18"/>
                  <a:pt x="40" y="18"/>
                </a:cubicBezTo>
                <a:close/>
                <a:moveTo>
                  <a:pt x="9" y="71"/>
                </a:moveTo>
                <a:cubicBezTo>
                  <a:pt x="9" y="71"/>
                  <a:pt x="9" y="71"/>
                  <a:pt x="9" y="71"/>
                </a:cubicBezTo>
                <a:cubicBezTo>
                  <a:pt x="9" y="94"/>
                  <a:pt x="9" y="94"/>
                  <a:pt x="9" y="94"/>
                </a:cubicBezTo>
                <a:cubicBezTo>
                  <a:pt x="9" y="98"/>
                  <a:pt x="11" y="102"/>
                  <a:pt x="13" y="104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16" y="107"/>
                  <a:pt x="20" y="109"/>
                  <a:pt x="24" y="109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103" y="109"/>
                  <a:pt x="106" y="107"/>
                  <a:pt x="109" y="104"/>
                </a:cubicBezTo>
                <a:cubicBezTo>
                  <a:pt x="112" y="102"/>
                  <a:pt x="113" y="98"/>
                  <a:pt x="113" y="94"/>
                </a:cubicBezTo>
                <a:cubicBezTo>
                  <a:pt x="113" y="71"/>
                  <a:pt x="113" y="71"/>
                  <a:pt x="113" y="71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81"/>
                  <a:pt x="99" y="82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77" y="82"/>
                  <a:pt x="77" y="82"/>
                  <a:pt x="77" y="82"/>
                </a:cubicBezTo>
                <a:cubicBezTo>
                  <a:pt x="75" y="82"/>
                  <a:pt x="74" y="81"/>
                  <a:pt x="74" y="80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1"/>
                  <a:pt x="74" y="71"/>
                  <a:pt x="74" y="71"/>
                </a:cubicBezTo>
                <a:cubicBezTo>
                  <a:pt x="49" y="71"/>
                  <a:pt x="49" y="71"/>
                  <a:pt x="49" y="71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81"/>
                  <a:pt x="48" y="82"/>
                  <a:pt x="46" y="82"/>
                </a:cubicBezTo>
                <a:cubicBezTo>
                  <a:pt x="46" y="82"/>
                  <a:pt x="46" y="82"/>
                  <a:pt x="46" y="82"/>
                </a:cubicBezTo>
                <a:cubicBezTo>
                  <a:pt x="26" y="82"/>
                  <a:pt x="26" y="82"/>
                  <a:pt x="26" y="82"/>
                </a:cubicBezTo>
                <a:cubicBezTo>
                  <a:pt x="24" y="82"/>
                  <a:pt x="23" y="81"/>
                  <a:pt x="23" y="80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1"/>
                  <a:pt x="23" y="71"/>
                  <a:pt x="23" y="71"/>
                </a:cubicBezTo>
                <a:cubicBezTo>
                  <a:pt x="9" y="71"/>
                  <a:pt x="9" y="71"/>
                  <a:pt x="9" y="71"/>
                </a:cubicBezTo>
                <a:close/>
                <a:moveTo>
                  <a:pt x="43" y="60"/>
                </a:moveTo>
                <a:cubicBezTo>
                  <a:pt x="43" y="60"/>
                  <a:pt x="43" y="60"/>
                  <a:pt x="43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77"/>
                  <a:pt x="28" y="77"/>
                  <a:pt x="28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0"/>
                  <a:pt x="43" y="60"/>
                  <a:pt x="43" y="60"/>
                </a:cubicBezTo>
                <a:close/>
                <a:moveTo>
                  <a:pt x="94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77"/>
                  <a:pt x="80" y="77"/>
                  <a:pt x="80" y="77"/>
                </a:cubicBezTo>
                <a:cubicBezTo>
                  <a:pt x="94" y="77"/>
                  <a:pt x="94" y="77"/>
                  <a:pt x="94" y="77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0"/>
                  <a:pt x="94" y="60"/>
                  <a:pt x="94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" name="Freeform 26"/>
          <p:cNvSpPr>
            <a:spLocks noEditPoints="1"/>
          </p:cNvSpPr>
          <p:nvPr/>
        </p:nvSpPr>
        <p:spPr bwMode="auto">
          <a:xfrm>
            <a:off x="3408680" y="4057650"/>
            <a:ext cx="425450" cy="481330"/>
          </a:xfrm>
          <a:custGeom>
            <a:avLst/>
            <a:gdLst>
              <a:gd name="T0" fmla="*/ 108 w 113"/>
              <a:gd name="T1" fmla="*/ 25 h 114"/>
              <a:gd name="T2" fmla="*/ 76 w 113"/>
              <a:gd name="T3" fmla="*/ 0 h 114"/>
              <a:gd name="T4" fmla="*/ 1 w 113"/>
              <a:gd name="T5" fmla="*/ 68 h 114"/>
              <a:gd name="T6" fmla="*/ 1 w 113"/>
              <a:gd name="T7" fmla="*/ 68 h 114"/>
              <a:gd name="T8" fmla="*/ 1 w 113"/>
              <a:gd name="T9" fmla="*/ 68 h 114"/>
              <a:gd name="T10" fmla="*/ 1 w 113"/>
              <a:gd name="T11" fmla="*/ 68 h 114"/>
              <a:gd name="T12" fmla="*/ 1 w 113"/>
              <a:gd name="T13" fmla="*/ 68 h 114"/>
              <a:gd name="T14" fmla="*/ 1 w 113"/>
              <a:gd name="T15" fmla="*/ 68 h 114"/>
              <a:gd name="T16" fmla="*/ 0 w 113"/>
              <a:gd name="T17" fmla="*/ 68 h 114"/>
              <a:gd name="T18" fmla="*/ 0 w 113"/>
              <a:gd name="T19" fmla="*/ 69 h 114"/>
              <a:gd name="T20" fmla="*/ 0 w 113"/>
              <a:gd name="T21" fmla="*/ 69 h 114"/>
              <a:gd name="T22" fmla="*/ 0 w 113"/>
              <a:gd name="T23" fmla="*/ 69 h 114"/>
              <a:gd name="T24" fmla="*/ 0 w 113"/>
              <a:gd name="T25" fmla="*/ 69 h 114"/>
              <a:gd name="T26" fmla="*/ 0 w 113"/>
              <a:gd name="T27" fmla="*/ 69 h 114"/>
              <a:gd name="T28" fmla="*/ 0 w 113"/>
              <a:gd name="T29" fmla="*/ 69 h 114"/>
              <a:gd name="T30" fmla="*/ 0 w 113"/>
              <a:gd name="T31" fmla="*/ 69 h 114"/>
              <a:gd name="T32" fmla="*/ 0 w 113"/>
              <a:gd name="T33" fmla="*/ 70 h 114"/>
              <a:gd name="T34" fmla="*/ 0 w 113"/>
              <a:gd name="T35" fmla="*/ 70 h 114"/>
              <a:gd name="T36" fmla="*/ 0 w 113"/>
              <a:gd name="T37" fmla="*/ 70 h 114"/>
              <a:gd name="T38" fmla="*/ 0 w 113"/>
              <a:gd name="T39" fmla="*/ 70 h 114"/>
              <a:gd name="T40" fmla="*/ 0 w 113"/>
              <a:gd name="T41" fmla="*/ 70 h 114"/>
              <a:gd name="T42" fmla="*/ 0 w 113"/>
              <a:gd name="T43" fmla="*/ 70 h 114"/>
              <a:gd name="T44" fmla="*/ 0 w 113"/>
              <a:gd name="T45" fmla="*/ 71 h 114"/>
              <a:gd name="T46" fmla="*/ 0 w 113"/>
              <a:gd name="T47" fmla="*/ 71 h 114"/>
              <a:gd name="T48" fmla="*/ 0 w 113"/>
              <a:gd name="T49" fmla="*/ 109 h 114"/>
              <a:gd name="T50" fmla="*/ 42 w 113"/>
              <a:gd name="T51" fmla="*/ 114 h 114"/>
              <a:gd name="T52" fmla="*/ 43 w 113"/>
              <a:gd name="T53" fmla="*/ 114 h 114"/>
              <a:gd name="T54" fmla="*/ 43 w 113"/>
              <a:gd name="T55" fmla="*/ 114 h 114"/>
              <a:gd name="T56" fmla="*/ 43 w 113"/>
              <a:gd name="T57" fmla="*/ 114 h 114"/>
              <a:gd name="T58" fmla="*/ 43 w 113"/>
              <a:gd name="T59" fmla="*/ 113 h 114"/>
              <a:gd name="T60" fmla="*/ 44 w 113"/>
              <a:gd name="T61" fmla="*/ 113 h 114"/>
              <a:gd name="T62" fmla="*/ 44 w 113"/>
              <a:gd name="T63" fmla="*/ 113 h 114"/>
              <a:gd name="T64" fmla="*/ 45 w 113"/>
              <a:gd name="T65" fmla="*/ 113 h 114"/>
              <a:gd name="T66" fmla="*/ 45 w 113"/>
              <a:gd name="T67" fmla="*/ 113 h 114"/>
              <a:gd name="T68" fmla="*/ 45 w 113"/>
              <a:gd name="T69" fmla="*/ 113 h 114"/>
              <a:gd name="T70" fmla="*/ 45 w 113"/>
              <a:gd name="T71" fmla="*/ 113 h 114"/>
              <a:gd name="T72" fmla="*/ 108 w 113"/>
              <a:gd name="T73" fmla="*/ 50 h 114"/>
              <a:gd name="T74" fmla="*/ 113 w 113"/>
              <a:gd name="T75" fmla="*/ 37 h 114"/>
              <a:gd name="T76" fmla="*/ 56 w 113"/>
              <a:gd name="T77" fmla="*/ 27 h 114"/>
              <a:gd name="T78" fmla="*/ 17 w 113"/>
              <a:gd name="T79" fmla="*/ 77 h 114"/>
              <a:gd name="T80" fmla="*/ 56 w 113"/>
              <a:gd name="T81" fmla="*/ 27 h 114"/>
              <a:gd name="T82" fmla="*/ 9 w 113"/>
              <a:gd name="T83" fmla="*/ 104 h 114"/>
              <a:gd name="T84" fmla="*/ 31 w 113"/>
              <a:gd name="T85" fmla="*/ 104 h 114"/>
              <a:gd name="T86" fmla="*/ 21 w 113"/>
              <a:gd name="T87" fmla="*/ 81 h 114"/>
              <a:gd name="T88" fmla="*/ 65 w 113"/>
              <a:gd name="T89" fmla="*/ 36 h 114"/>
              <a:gd name="T90" fmla="*/ 32 w 113"/>
              <a:gd name="T91" fmla="*/ 93 h 114"/>
              <a:gd name="T92" fmla="*/ 42 w 113"/>
              <a:gd name="T93" fmla="*/ 102 h 114"/>
              <a:gd name="T94" fmla="*/ 37 w 113"/>
              <a:gd name="T95" fmla="*/ 97 h 114"/>
              <a:gd name="T96" fmla="*/ 87 w 113"/>
              <a:gd name="T97" fmla="*/ 58 h 114"/>
              <a:gd name="T98" fmla="*/ 104 w 113"/>
              <a:gd name="T99" fmla="*/ 37 h 114"/>
              <a:gd name="T100" fmla="*/ 104 w 113"/>
              <a:gd name="T101" fmla="*/ 37 h 114"/>
              <a:gd name="T102" fmla="*/ 97 w 113"/>
              <a:gd name="T103" fmla="*/ 47 h 114"/>
              <a:gd name="T104" fmla="*/ 93 w 113"/>
              <a:gd name="T105" fmla="*/ 51 h 114"/>
              <a:gd name="T106" fmla="*/ 66 w 113"/>
              <a:gd name="T107" fmla="*/ 16 h 114"/>
              <a:gd name="T108" fmla="*/ 76 w 113"/>
              <a:gd name="T109" fmla="*/ 10 h 114"/>
              <a:gd name="T110" fmla="*/ 101 w 113"/>
              <a:gd name="T111" fmla="*/ 3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3" h="114">
                <a:moveTo>
                  <a:pt x="113" y="37"/>
                </a:moveTo>
                <a:cubicBezTo>
                  <a:pt x="113" y="33"/>
                  <a:pt x="111" y="28"/>
                  <a:pt x="108" y="25"/>
                </a:cubicBezTo>
                <a:cubicBezTo>
                  <a:pt x="88" y="5"/>
                  <a:pt x="88" y="5"/>
                  <a:pt x="88" y="5"/>
                </a:cubicBezTo>
                <a:cubicBezTo>
                  <a:pt x="85" y="2"/>
                  <a:pt x="80" y="0"/>
                  <a:pt x="76" y="0"/>
                </a:cubicBezTo>
                <a:cubicBezTo>
                  <a:pt x="71" y="0"/>
                  <a:pt x="67" y="2"/>
                  <a:pt x="63" y="5"/>
                </a:cubicBezTo>
                <a:cubicBezTo>
                  <a:pt x="43" y="26"/>
                  <a:pt x="22" y="47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12"/>
                  <a:pt x="2" y="114"/>
                  <a:pt x="4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4"/>
                  <a:pt x="43" y="114"/>
                  <a:pt x="43" y="114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4" y="113"/>
                  <a:pt x="44" y="113"/>
                  <a:pt x="44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5" y="113"/>
                  <a:pt x="45" y="113"/>
                  <a:pt x="45" y="113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66" y="91"/>
                  <a:pt x="87" y="71"/>
                  <a:pt x="108" y="50"/>
                </a:cubicBezTo>
                <a:cubicBezTo>
                  <a:pt x="111" y="46"/>
                  <a:pt x="113" y="42"/>
                  <a:pt x="113" y="37"/>
                </a:cubicBezTo>
                <a:cubicBezTo>
                  <a:pt x="113" y="37"/>
                  <a:pt x="113" y="37"/>
                  <a:pt x="113" y="37"/>
                </a:cubicBezTo>
                <a:close/>
                <a:moveTo>
                  <a:pt x="56" y="27"/>
                </a:moveTo>
                <a:cubicBezTo>
                  <a:pt x="56" y="27"/>
                  <a:pt x="56" y="27"/>
                  <a:pt x="56" y="27"/>
                </a:cubicBezTo>
                <a:cubicBezTo>
                  <a:pt x="61" y="32"/>
                  <a:pt x="61" y="32"/>
                  <a:pt x="61" y="32"/>
                </a:cubicBezTo>
                <a:cubicBezTo>
                  <a:pt x="17" y="77"/>
                  <a:pt x="17" y="77"/>
                  <a:pt x="17" y="77"/>
                </a:cubicBezTo>
                <a:cubicBezTo>
                  <a:pt x="11" y="71"/>
                  <a:pt x="11" y="71"/>
                  <a:pt x="11" y="71"/>
                </a:cubicBezTo>
                <a:cubicBezTo>
                  <a:pt x="56" y="27"/>
                  <a:pt x="56" y="27"/>
                  <a:pt x="56" y="27"/>
                </a:cubicBezTo>
                <a:close/>
                <a:moveTo>
                  <a:pt x="9" y="104"/>
                </a:moveTo>
                <a:cubicBezTo>
                  <a:pt x="9" y="104"/>
                  <a:pt x="9" y="104"/>
                  <a:pt x="9" y="104"/>
                </a:cubicBezTo>
                <a:cubicBezTo>
                  <a:pt x="9" y="82"/>
                  <a:pt x="9" y="82"/>
                  <a:pt x="9" y="82"/>
                </a:cubicBezTo>
                <a:cubicBezTo>
                  <a:pt x="31" y="104"/>
                  <a:pt x="31" y="104"/>
                  <a:pt x="31" y="104"/>
                </a:cubicBezTo>
                <a:cubicBezTo>
                  <a:pt x="9" y="104"/>
                  <a:pt x="9" y="104"/>
                  <a:pt x="9" y="104"/>
                </a:cubicBezTo>
                <a:close/>
                <a:moveTo>
                  <a:pt x="21" y="81"/>
                </a:moveTo>
                <a:cubicBezTo>
                  <a:pt x="21" y="81"/>
                  <a:pt x="21" y="81"/>
                  <a:pt x="21" y="81"/>
                </a:cubicBezTo>
                <a:cubicBezTo>
                  <a:pt x="65" y="36"/>
                  <a:pt x="65" y="36"/>
                  <a:pt x="65" y="36"/>
                </a:cubicBezTo>
                <a:cubicBezTo>
                  <a:pt x="77" y="48"/>
                  <a:pt x="77" y="48"/>
                  <a:pt x="77" y="48"/>
                </a:cubicBezTo>
                <a:cubicBezTo>
                  <a:pt x="32" y="93"/>
                  <a:pt x="32" y="93"/>
                  <a:pt x="32" y="93"/>
                </a:cubicBezTo>
                <a:cubicBezTo>
                  <a:pt x="21" y="81"/>
                  <a:pt x="21" y="81"/>
                  <a:pt x="21" y="81"/>
                </a:cubicBezTo>
                <a:close/>
                <a:moveTo>
                  <a:pt x="42" y="102"/>
                </a:moveTo>
                <a:cubicBezTo>
                  <a:pt x="42" y="102"/>
                  <a:pt x="42" y="102"/>
                  <a:pt x="42" y="102"/>
                </a:cubicBezTo>
                <a:cubicBezTo>
                  <a:pt x="37" y="97"/>
                  <a:pt x="37" y="97"/>
                  <a:pt x="37" y="97"/>
                </a:cubicBezTo>
                <a:cubicBezTo>
                  <a:pt x="81" y="52"/>
                  <a:pt x="81" y="52"/>
                  <a:pt x="81" y="52"/>
                </a:cubicBezTo>
                <a:cubicBezTo>
                  <a:pt x="87" y="58"/>
                  <a:pt x="87" y="58"/>
                  <a:pt x="87" y="58"/>
                </a:cubicBezTo>
                <a:cubicBezTo>
                  <a:pt x="42" y="102"/>
                  <a:pt x="42" y="102"/>
                  <a:pt x="42" y="102"/>
                </a:cubicBezTo>
                <a:close/>
                <a:moveTo>
                  <a:pt x="104" y="37"/>
                </a:moveTo>
                <a:cubicBezTo>
                  <a:pt x="104" y="37"/>
                  <a:pt x="104" y="37"/>
                  <a:pt x="104" y="37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04" y="39"/>
                  <a:pt x="103" y="42"/>
                  <a:pt x="101" y="43"/>
                </a:cubicBezTo>
                <a:cubicBezTo>
                  <a:pt x="97" y="47"/>
                  <a:pt x="97" y="47"/>
                  <a:pt x="97" y="47"/>
                </a:cubicBezTo>
                <a:cubicBezTo>
                  <a:pt x="94" y="50"/>
                  <a:pt x="94" y="50"/>
                  <a:pt x="94" y="50"/>
                </a:cubicBezTo>
                <a:cubicBezTo>
                  <a:pt x="93" y="51"/>
                  <a:pt x="93" y="51"/>
                  <a:pt x="93" y="51"/>
                </a:cubicBezTo>
                <a:cubicBezTo>
                  <a:pt x="62" y="20"/>
                  <a:pt x="62" y="20"/>
                  <a:pt x="62" y="20"/>
                </a:cubicBezTo>
                <a:cubicBezTo>
                  <a:pt x="66" y="16"/>
                  <a:pt x="66" y="16"/>
                  <a:pt x="66" y="16"/>
                </a:cubicBezTo>
                <a:cubicBezTo>
                  <a:pt x="70" y="12"/>
                  <a:pt x="70" y="12"/>
                  <a:pt x="70" y="12"/>
                </a:cubicBezTo>
                <a:cubicBezTo>
                  <a:pt x="72" y="10"/>
                  <a:pt x="74" y="10"/>
                  <a:pt x="76" y="10"/>
                </a:cubicBezTo>
                <a:cubicBezTo>
                  <a:pt x="78" y="10"/>
                  <a:pt x="80" y="10"/>
                  <a:pt x="81" y="12"/>
                </a:cubicBezTo>
                <a:cubicBezTo>
                  <a:pt x="101" y="32"/>
                  <a:pt x="101" y="32"/>
                  <a:pt x="101" y="32"/>
                </a:cubicBezTo>
                <a:cubicBezTo>
                  <a:pt x="103" y="33"/>
                  <a:pt x="104" y="35"/>
                  <a:pt x="104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3408045" y="465455"/>
            <a:ext cx="1953895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20000"/>
              </a:lnSpc>
              <a:spcBef>
                <a:spcPts val="300"/>
              </a:spcBef>
            </a:pP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我的优、缺点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 ...</a:t>
            </a:r>
            <a:endParaRPr lang="zh-CN" altLang="en-US"/>
          </a:p>
        </p:txBody>
      </p:sp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4135755" y="1266190"/>
            <a:ext cx="2988945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我没有优点，只有缺点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51300" y="1925320"/>
            <a:ext cx="24688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我只有优点，没有缺点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51300" y="2668905"/>
            <a:ext cx="20116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优点：能说，会玩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051300" y="3355975"/>
            <a:ext cx="2926080" cy="4235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缺点：能吃、能睡、爱逛街</a:t>
            </a:r>
            <a:endParaRPr lang="zh-CN" altLang="en-US"/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4231606" y="4131925"/>
            <a:ext cx="2988733" cy="33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.....</a:t>
            </a:r>
            <a:r>
              <a:rPr lang="en-US" altLang="zh-CN" sz="1335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en-US" altLang="zh-CN" sz="1335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2235" y="177800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268129" y="21224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280241" cy="396239"/>
          </a:xfrm>
          <a:prstGeom prst="rect">
            <a:avLst/>
          </a:prstGeom>
        </p:spPr>
      </p:pic>
      <p:sp>
        <p:nvSpPr>
          <p:cNvPr id="6" name="菱形 5"/>
          <p:cNvSpPr/>
          <p:nvPr/>
        </p:nvSpPr>
        <p:spPr>
          <a:xfrm>
            <a:off x="4115435" y="415290"/>
            <a:ext cx="1236345" cy="111379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>
            <a:stCxn id="6" idx="2"/>
            <a:endCxn id="23" idx="0"/>
          </p:cNvCxnSpPr>
          <p:nvPr/>
        </p:nvCxnSpPr>
        <p:spPr>
          <a:xfrm>
            <a:off x="4733925" y="1528795"/>
            <a:ext cx="0" cy="217297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6" idx="1"/>
          </p:cNvCxnSpPr>
          <p:nvPr/>
        </p:nvCxnSpPr>
        <p:spPr>
          <a:xfrm flipH="1">
            <a:off x="3731399" y="982702"/>
            <a:ext cx="384043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80788" y="372957"/>
            <a:ext cx="3168227" cy="4050453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cxnSp>
        <p:nvCxnSpPr>
          <p:cNvPr id="13" name="直接连接符 12"/>
          <p:cNvCxnSpPr/>
          <p:nvPr/>
        </p:nvCxnSpPr>
        <p:spPr>
          <a:xfrm>
            <a:off x="485458" y="1048742"/>
            <a:ext cx="2957909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485775" y="553297"/>
            <a:ext cx="236050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展示自己优势面</a:t>
            </a:r>
            <a:endParaRPr lang="zh-CN" altLang="en-US" sz="2400" b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485458" y="1146855"/>
            <a:ext cx="2957909" cy="324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原则：对工作有利点</a:t>
            </a:r>
            <a:endParaRPr lang="zh-CN" altLang="en-US" b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、根据自身性格、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星座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分析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、根据所处行业、所处工作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、第三方表达自己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（朋友说、领导说、同事说）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、优点转化工作态度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菱形 22"/>
          <p:cNvSpPr/>
          <p:nvPr/>
        </p:nvSpPr>
        <p:spPr>
          <a:xfrm>
            <a:off x="4115435" y="3702050"/>
            <a:ext cx="1236345" cy="1038860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zh-CN" sz="2000" dirty="0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5354948" y="4221455"/>
            <a:ext cx="384043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713281" y="448733"/>
            <a:ext cx="3168352" cy="4536549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cxnSp>
        <p:nvCxnSpPr>
          <p:cNvPr id="27" name="直接连接符 26"/>
          <p:cNvCxnSpPr/>
          <p:nvPr/>
        </p:nvCxnSpPr>
        <p:spPr>
          <a:xfrm>
            <a:off x="5923598" y="4221455"/>
            <a:ext cx="2957909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5706533" y="482600"/>
            <a:ext cx="3183467" cy="3170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原则：不影响工作，反而对工作有利</a:t>
            </a:r>
            <a:endParaRPr lang="en-US" altLang="zh-CN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、根据自身性格、星座分析</a:t>
            </a:r>
            <a:endParaRPr lang="en-US" altLang="zh-CN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以生活中缺点为主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、微不足道的缺点</a:t>
            </a:r>
            <a:endParaRPr lang="zh-CN" altLang="en-US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735" b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5911215" y="4096385"/>
            <a:ext cx="315468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5358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缺点转化优势</a:t>
            </a:r>
            <a:endParaRPr lang="zh-CN" altLang="en-US" sz="2400" b="1" dirty="0">
              <a:solidFill>
                <a:srgbClr val="5358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 bldLvl="0" animBg="1"/>
      <p:bldP spid="14" grpId="0"/>
      <p:bldP spid="15" grpId="0"/>
      <p:bldP spid="23" grpId="0" bldLvl="0" animBg="1"/>
      <p:bldP spid="25" grpId="0" bldLvl="0" animBg="1"/>
      <p:bldP spid="28" grpId="0"/>
      <p:bldP spid="29" grpId="0"/>
    </p:bld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ENTRY"/>
  <p:tag name="ID" val="547123"/>
  <p:tag name="MH_ORDER" val="1"/>
  <p:tag name="KSO_WM_UNIT_TYPE" val="l_h_f"/>
  <p:tag name="KSO_WM_UNIT_INDEX" val="1_1_1"/>
  <p:tag name="KSO_WM_UNIT_ID" val="custom160399_10*l_h_f*1_1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a"/>
  <p:tag name="KSO_WM_UNIT_INDEX" val="1_1_1"/>
  <p:tag name="KSO_WM_UNIT_ID" val="custom160399_23*n_h_a*1_1_1"/>
  <p:tag name="KSO_WM_UNIT_CLEAR" val="1"/>
  <p:tag name="KSO_WM_UNIT_LAYERLEVEL" val="1_1_1"/>
  <p:tag name="KSO_WM_UNIT_VALUE" val="28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i"/>
  <p:tag name="KSO_WM_UNIT_INDEX" val="1_1"/>
  <p:tag name="KSO_WM_UNIT_ID" val="custom160399_23*n_i*1_1"/>
  <p:tag name="KSO_WM_UNIT_CLEAR" val="1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i"/>
  <p:tag name="KSO_WM_UNIT_INDEX" val="1_2"/>
  <p:tag name="KSO_WM_UNIT_ID" val="custom160399_23*n_i*1_2"/>
  <p:tag name="KSO_WM_UNIT_CLEAR" val="1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i"/>
  <p:tag name="KSO_WM_UNIT_INDEX" val="1_3"/>
  <p:tag name="KSO_WM_UNIT_ID" val="custom160399_23*n_i*1_3"/>
  <p:tag name="KSO_WM_UNIT_CLEAR" val="1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i"/>
  <p:tag name="KSO_WM_UNIT_INDEX" val="1_4"/>
  <p:tag name="KSO_WM_UNIT_ID" val="custom160399_23*n_i*1_4"/>
  <p:tag name="KSO_WM_UNIT_CLEAR" val="1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i"/>
  <p:tag name="KSO_WM_UNIT_INDEX" val="1_5"/>
  <p:tag name="KSO_WM_UNIT_ID" val="custom160399_23*n_i*1_5"/>
  <p:tag name="KSO_WM_UNIT_CLEAR" val="1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f"/>
  <p:tag name="KSO_WM_UNIT_INDEX" val="1_2_5"/>
  <p:tag name="KSO_WM_UNIT_ID" val="custom160399_23*n_h_f*1_2_5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TEXT_FILL_FORE_SCHEMECOLOR_INDEX" val="5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f"/>
  <p:tag name="KSO_WM_UNIT_INDEX" val="1_2_2"/>
  <p:tag name="KSO_WM_UNIT_ID" val="custom160399_23*n_h_f*1_2_2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f"/>
  <p:tag name="KSO_WM_UNIT_INDEX" val="1_2_1"/>
  <p:tag name="KSO_WM_UNIT_ID" val="custom160399_23*n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TEXT_FILL_FORE_SCHEMECOLOR_INDEX" val="5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f"/>
  <p:tag name="KSO_WM_UNIT_INDEX" val="1_2_3"/>
  <p:tag name="KSO_WM_UNIT_ID" val="custom160399_23*n_h_f*1_2_3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OTHERS"/>
  <p:tag name="ID" val="547123"/>
  <p:tag name="KSO_WM_UNIT_TYPE" val="a"/>
  <p:tag name="KSO_WM_UNIT_INDEX" val="1"/>
  <p:tag name="KSO_WM_UNIT_ID" val="custom160399_10*a*1"/>
  <p:tag name="KSO_WM_UNIT_CLEAR" val="1"/>
  <p:tag name="KSO_WM_UNIT_LAYERLEVEL" val="1"/>
  <p:tag name="KSO_WM_UNIT_VALUE" val="7"/>
  <p:tag name="KSO_WM_UNIT_ISCONTENTSTITLE" val="1"/>
  <p:tag name="KSO_WM_UNIT_HIGHLIGHT" val="0"/>
  <p:tag name="KSO_WM_UNIT_COMPATIBLE" val="0"/>
  <p:tag name="KSO_WM_UNIT_PRESET_TEXT" val="CONTENTS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f"/>
  <p:tag name="KSO_WM_UNIT_INDEX" val="1_2_4"/>
  <p:tag name="KSO_WM_UNIT_ID" val="custom160399_23*n_h_f*1_2_4"/>
  <p:tag name="KSO_WM_UNIT_CLEAR" val="1"/>
  <p:tag name="KSO_WM_UNIT_LAYERLEVEL" val="1_1_1"/>
  <p:tag name="KSO_WM_UNIT_VALUE" val="16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TEXT_FILL_FORE_SCHEMECOLOR_INDEX" val="5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l_i"/>
  <p:tag name="KSO_WM_UNIT_INDEX" val="1_1"/>
  <p:tag name="KSO_WM_UNIT_ID" val="custom160399_15*l_i*1_1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l_i"/>
  <p:tag name="KSO_WM_UNIT_INDEX" val="1_2"/>
  <p:tag name="KSO_WM_UNIT_ID" val="custom160399_15*l_i*1_2"/>
  <p:tag name="KSO_WM_UNIT_CLEAR" val="1"/>
  <p:tag name="KSO_WM_UNIT_LAYERLEVEL" val="1_1"/>
  <p:tag name="KSO_WM_DIAGRAM_GROUP_CODE" val="l1-2"/>
  <p:tag name="KSO_WM_UNIT_LINE_FORE_SCHEMECOLOR_INDEX" val="5"/>
  <p:tag name="KSO_WM_UNIT_LINE_FILL_TYPE" val="2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l_h_f"/>
  <p:tag name="KSO_WM_UNIT_INDEX" val="1_1_1"/>
  <p:tag name="KSO_WM_UNIT_ID" val="custom160399_15*l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l1-2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l_i"/>
  <p:tag name="KSO_WM_UNIT_INDEX" val="1_3"/>
  <p:tag name="KSO_WM_UNIT_ID" val="custom160399_15*l_i*1_3"/>
  <p:tag name="KSO_WM_UNIT_CLEAR" val="1"/>
  <p:tag name="KSO_WM_UNIT_LAYERLEVEL" val="1_1"/>
  <p:tag name="KSO_WM_DIAGRAM_GROUP_CODE" val="l1-2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l_i"/>
  <p:tag name="KSO_WM_UNIT_INDEX" val="1_4"/>
  <p:tag name="KSO_WM_UNIT_ID" val="custom160399_15*l_i*1_4"/>
  <p:tag name="KSO_WM_UNIT_CLEAR" val="1"/>
  <p:tag name="KSO_WM_UNIT_LAYERLEVEL" val="1_1"/>
  <p:tag name="KSO_WM_DIAGRAM_GROUP_CODE" val="l1-2"/>
  <p:tag name="KSO_WM_UNIT_LINE_FORE_SCHEMECOLOR_INDEX" val="5"/>
  <p:tag name="KSO_WM_UNIT_LINE_FILL_TYPE" val="2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l_h_f"/>
  <p:tag name="KSO_WM_UNIT_INDEX" val="1_3_1"/>
  <p:tag name="KSO_WM_UNIT_ID" val="custom160399_15*l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l1-2"/>
  <p:tag name="KSO_WM_UNIT_TEXT_FILL_FORE_SCHEMECOLOR_INDEX" val="13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l_i"/>
  <p:tag name="KSO_WM_UNIT_INDEX" val="1_5"/>
  <p:tag name="KSO_WM_UNIT_ID" val="custom160399_15*l_i*1_5"/>
  <p:tag name="KSO_WM_UNIT_CLEAR" val="1"/>
  <p:tag name="KSO_WM_UNIT_LAYERLEVEL" val="1_1"/>
  <p:tag name="KSO_WM_DIAGRAM_GROUP_CODE" val="l1-2"/>
  <p:tag name="KSO_WM_UNIT_LINE_FORE_SCHEMECOLOR_INDEX" val="5"/>
  <p:tag name="KSO_WM_UNIT_LINE_FILL_TYPE" val="2"/>
  <p:tag name="KSO_WM_UNIT_USESOURCEFORMAT_APPLY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l_i"/>
  <p:tag name="KSO_WM_UNIT_INDEX" val="1_6"/>
  <p:tag name="KSO_WM_UNIT_ID" val="custom160399_15*l_i*1_6"/>
  <p:tag name="KSO_WM_UNIT_CLEAR" val="1"/>
  <p:tag name="KSO_WM_UNIT_LAYERLEVEL" val="1_1"/>
  <p:tag name="KSO_WM_DIAGRAM_GROUP_CODE" val="l1-2"/>
  <p:tag name="KSO_WM_UNIT_TEXT_FILL_FORE_SCHEMECOLOR_INDEX" val="5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l_h_f"/>
  <p:tag name="KSO_WM_UNIT_INDEX" val="1_2_1"/>
  <p:tag name="KSO_WM_UNIT_ID" val="custom160399_15*l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3"/>
  <p:tag name="KSO_WM_UNIT_PRESET_TEXT_LEN" val="17"/>
  <p:tag name="KSO_WM_DIAGRAM_GROUP_CODE" val="l1-2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a"/>
  <p:tag name="KSO_WM_UNIT_INDEX" val="1_1_1"/>
  <p:tag name="KSO_WM_UNIT_ID" val="custom160399_21*n_h_a*1_1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3"/>
  <p:tag name="KSO_WM_UNIT_PRESET_TEXT_LEN" val="17"/>
  <p:tag name="KSO_WM_DIAGRAM_GROUP_CODE" val="n1-1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ENTRY"/>
  <p:tag name="ID" val="547123"/>
  <p:tag name="MH_ORDER" val="1"/>
  <p:tag name="KSO_WM_UNIT_TYPE" val="l_h_f"/>
  <p:tag name="KSO_WM_UNIT_INDEX" val="1_1_1"/>
  <p:tag name="KSO_WM_UNIT_ID" val="custom160399_8*l_h_f*1_1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NUMBER"/>
  <p:tag name="ID" val="547123"/>
  <p:tag name="MH_ORDER" val="1"/>
  <p:tag name="KSO_WM_UNIT_TYPE" val="l_i"/>
  <p:tag name="KSO_WM_UNIT_INDEX" val="1_1"/>
  <p:tag name="KSO_WM_UNIT_ID" val="custom160399_8*l_i*1_1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OTHERS"/>
  <p:tag name="ID" val="547123"/>
  <p:tag name="KSO_WM_UNIT_TYPE" val="l_i"/>
  <p:tag name="KSO_WM_UNIT_INDEX" val="1_2"/>
  <p:tag name="KSO_WM_UNIT_ID" val="custom160399_8*l_i*1_2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ENTRY"/>
  <p:tag name="ID" val="547123"/>
  <p:tag name="MH_ORDER" val="2"/>
  <p:tag name="KSO_WM_UNIT_TYPE" val="l_h_f"/>
  <p:tag name="KSO_WM_UNIT_INDEX" val="1_2_1"/>
  <p:tag name="KSO_WM_UNIT_ID" val="custom160399_8*l_h_f*1_2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NUMBER"/>
  <p:tag name="ID" val="547123"/>
  <p:tag name="MH_ORDER" val="2"/>
  <p:tag name="KSO_WM_UNIT_TYPE" val="l_i"/>
  <p:tag name="KSO_WM_UNIT_INDEX" val="1_3"/>
  <p:tag name="KSO_WM_UNIT_ID" val="custom160399_8*l_i*1_3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OTHERS"/>
  <p:tag name="ID" val="547123"/>
  <p:tag name="KSO_WM_UNIT_TYPE" val="l_i"/>
  <p:tag name="KSO_WM_UNIT_INDEX" val="1_4"/>
  <p:tag name="KSO_WM_UNIT_ID" val="custom160399_8*l_i*1_4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ENTRY"/>
  <p:tag name="ID" val="547123"/>
  <p:tag name="MH_ORDER" val="3"/>
  <p:tag name="KSO_WM_UNIT_TYPE" val="l_h_f"/>
  <p:tag name="KSO_WM_UNIT_INDEX" val="1_3_1"/>
  <p:tag name="KSO_WM_UNIT_ID" val="custom160399_8*l_h_f*1_3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NUMBER"/>
  <p:tag name="ID" val="547123"/>
  <p:tag name="MH_ORDER" val="3"/>
  <p:tag name="KSO_WM_UNIT_TYPE" val="l_i"/>
  <p:tag name="KSO_WM_UNIT_INDEX" val="1_5"/>
  <p:tag name="KSO_WM_UNIT_ID" val="custom160399_8*l_i*1_5"/>
  <p:tag name="KSO_WM_UNIT_CLEAR" val="1"/>
  <p:tag name="KSO_WM_UNIT_LAYERLEVEL" val="1_1"/>
  <p:tag name="KSO_WM_DIAGRAM_GROUP_CODE" val="l1-1"/>
  <p:tag name="KSO_WM_UNIT_TEXT_FILL_FORE_SCHEMECOLOR_INDEX" val="5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OTHERS"/>
  <p:tag name="ID" val="547123"/>
  <p:tag name="KSO_WM_UNIT_TYPE" val="l_i"/>
  <p:tag name="KSO_WM_UNIT_INDEX" val="1_6"/>
  <p:tag name="KSO_WM_UNIT_ID" val="custom160399_8*l_i*1_6"/>
  <p:tag name="KSO_WM_UNIT_CLEAR" val="1"/>
  <p:tag name="KSO_WM_UNIT_LAYERLEVEL" val="1_1"/>
  <p:tag name="KSO_WM_DIAGRAM_GROUP_CODE" val="l1-1"/>
  <p:tag name="KSO_WM_UNIT_LINE_FORE_SCHEMECOLOR_INDEX" val="14"/>
  <p:tag name="KSO_WM_UNIT_LINE_FILL_TYPE" val="2"/>
  <p:tag name="KSO_WM_UNIT_USESOURCEFORMAT_APPLY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OTHERS"/>
  <p:tag name="ID" val="547123"/>
  <p:tag name="KSO_WM_UNIT_TYPE" val="a"/>
  <p:tag name="KSO_WM_UNIT_INDEX" val="1"/>
  <p:tag name="KSO_WM_UNIT_ID" val="custom160399_8*a*1"/>
  <p:tag name="KSO_WM_UNIT_CLEAR" val="1"/>
  <p:tag name="KSO_WM_UNIT_LAYERLEVEL" val="1"/>
  <p:tag name="KSO_WM_UNIT_VALUE" val="7"/>
  <p:tag name="KSO_WM_UNIT_ISCONTENTSTITLE" val="1"/>
  <p:tag name="KSO_WM_UNIT_HIGHLIGHT" val="0"/>
  <p:tag name="KSO_WM_UNIT_COMPATIBLE" val="0"/>
  <p:tag name="KSO_WM_UNIT_PRESET_TEXT" val="CONTENTS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i"/>
  <p:tag name="KSO_WM_UNIT_INDEX" val="1_1"/>
  <p:tag name="KSO_WM_UNIT_ID" val="custom160399_21*n_i*1_1"/>
  <p:tag name="KSO_WM_UNIT_CLEAR" val="1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.xml><?xml version="1.0" encoding="utf-8"?>
<p:tagLst xmlns:p="http://schemas.openxmlformats.org/presentationml/2006/main">
  <p:tag name="MH" val="20150429171147"/>
  <p:tag name="MH_LIBRARY" val="CONTENTS"/>
  <p:tag name="MH_TYPE" val="OTHERS"/>
  <p:tag name="ID" val="547123"/>
  <p:tag name="KSO_WM_UNIT_CLEAR" val="1"/>
  <p:tag name="KSO_WM_UNIT_LAYERLEVEL" val="1_1"/>
  <p:tag name="KSO_WM_DIAGRAM_GROUP_CODE" val="l1-1"/>
  <p:tag name="KSO_WM_TAG_VERSION" val="1.0"/>
  <p:tag name="KSO_WM_BEAUTIFY_FLAG" val="#wm#"/>
  <p:tag name="KSO_WM_UNIT_TYPE" val="i"/>
  <p:tag name="KSO_WM_UNIT_ID" val="custom160399_8*i*11"/>
  <p:tag name="KSO_WM_TEMPLATE_CATEGORY" val="custom"/>
  <p:tag name="KSO_WM_TEMPLATE_INDEX" val="160399"/>
  <p:tag name="KSO_WM_UNIT_INDEX" val="11"/>
  <p:tag name="KSO_WM_UNIT_FILL_FORE_SCHEMECOLOR_INDEX" val="5"/>
  <p:tag name="KSO_WM_UNIT_FILL_TYPE" val="1"/>
  <p:tag name="KSO_WM_UNIT_USESOURCEFORMAT_APPLY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ENTRY"/>
  <p:tag name="ID" val="547123"/>
  <p:tag name="MH_ORDER" val="1"/>
  <p:tag name="KSO_WM_UNIT_TYPE" val="l_h_f"/>
  <p:tag name="KSO_WM_UNIT_INDEX" val="1_1_1"/>
  <p:tag name="KSO_WM_UNIT_ID" val="custom160399_10*l_h_f*1_1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OTHERS"/>
  <p:tag name="ID" val="547123"/>
  <p:tag name="KSO_WM_UNIT_TYPE" val="a"/>
  <p:tag name="KSO_WM_UNIT_INDEX" val="1"/>
  <p:tag name="KSO_WM_UNIT_ID" val="custom160399_10*a*1"/>
  <p:tag name="KSO_WM_UNIT_CLEAR" val="1"/>
  <p:tag name="KSO_WM_UNIT_LAYERLEVEL" val="1"/>
  <p:tag name="KSO_WM_UNIT_VALUE" val="7"/>
  <p:tag name="KSO_WM_UNIT_ISCONTENTSTITLE" val="1"/>
  <p:tag name="KSO_WM_UNIT_HIGHLIGHT" val="0"/>
  <p:tag name="KSO_WM_UNIT_COMPATIBLE" val="0"/>
  <p:tag name="KSO_WM_UNIT_PRESET_TEXT" val="CONTENTS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a"/>
  <p:tag name="KSO_WM_UNIT_INDEX" val="1"/>
  <p:tag name="KSO_WM_UNIT_ID" val="custom160399_19*a*1"/>
  <p:tag name="KSO_WM_UNIT_CLEAR" val="1"/>
  <p:tag name="KSO_WM_UNIT_LAYERLEVEL" val="1"/>
  <p:tag name="KSO_WM_UNIT_VALUE" val="4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ENTRY"/>
  <p:tag name="ID" val="547123"/>
  <p:tag name="MH_ORDER" val="1"/>
  <p:tag name="KSO_WM_UNIT_TYPE" val="l_h_f"/>
  <p:tag name="KSO_WM_UNIT_INDEX" val="1_1_1"/>
  <p:tag name="KSO_WM_UNIT_ID" val="custom160399_10*l_h_f*1_1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OTHERS"/>
  <p:tag name="ID" val="547123"/>
  <p:tag name="KSO_WM_UNIT_TYPE" val="a"/>
  <p:tag name="KSO_WM_UNIT_INDEX" val="1"/>
  <p:tag name="KSO_WM_UNIT_ID" val="custom160399_10*a*1"/>
  <p:tag name="KSO_WM_UNIT_CLEAR" val="1"/>
  <p:tag name="KSO_WM_UNIT_LAYERLEVEL" val="1"/>
  <p:tag name="KSO_WM_UNIT_VALUE" val="7"/>
  <p:tag name="KSO_WM_UNIT_ISCONTENTSTITLE" val="1"/>
  <p:tag name="KSO_WM_UNIT_HIGHLIGHT" val="0"/>
  <p:tag name="KSO_WM_UNIT_COMPATIBLE" val="0"/>
  <p:tag name="KSO_WM_UNIT_PRESET_TEXT" val="CONTENTS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MH" val="20150429171147"/>
  <p:tag name="MH_LIBRARY" val="CONTENTS"/>
  <p:tag name="MH_TYPE" val="ENTRY"/>
  <p:tag name="ID" val="547123"/>
  <p:tag name="MH_ORDER" val="1"/>
  <p:tag name="KSO_WM_UNIT_TYPE" val="l_h_f"/>
  <p:tag name="KSO_WM_UNIT_INDEX" val="1_1_1"/>
  <p:tag name="KSO_WM_UNIT_ID" val="custom160399_10*l_h_f*1_1_1"/>
  <p:tag name="KSO_WM_UNIT_CLEAR" val="1"/>
  <p:tag name="KSO_WM_UNIT_LAYERLEVEL" val="1_1_1"/>
  <p:tag name="KSO_WM_UNIT_VALUE" val="19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ISPRING_PRESENTATION_TITLE" val="6"/>
  <p:tag name="ISPRING_RESOURCE_PATHS_HASH_PRESENTER" val="f6f5646db08adf65fdd0782471d8cdbe1f10b2af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i"/>
  <p:tag name="KSO_WM_UNIT_INDEX" val="1_2"/>
  <p:tag name="KSO_WM_UNIT_ID" val="custom160399_21*n_i*1_2"/>
  <p:tag name="KSO_WM_UNIT_CLEAR" val="1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i"/>
  <p:tag name="KSO_WM_UNIT_INDEX" val="1_3"/>
  <p:tag name="KSO_WM_UNIT_ID" val="custom160399_21*n_i*1_3"/>
  <p:tag name="KSO_WM_UNIT_CLEAR" val="1"/>
  <p:tag name="KSO_WM_UNIT_LAYERLEVEL" val="1_1"/>
  <p:tag name="KSO_WM_DIAGRAM_GROUP_CODE" val="n1-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f"/>
  <p:tag name="KSO_WM_UNIT_INDEX" val="1_2_1"/>
  <p:tag name="KSO_WM_UNIT_ID" val="custom160399_21*n_h_f*1_2_1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n1-1"/>
  <p:tag name="KSO_WM_UNIT_TEXT_FILL_FORE_SCHEMECOLOR_INDEX" val="5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f"/>
  <p:tag name="KSO_WM_UNIT_INDEX" val="1_2_3"/>
  <p:tag name="KSO_WM_UNIT_ID" val="custom160399_21*n_h_f*1_2_3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n1-1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399"/>
  <p:tag name="KSO_WM_UNIT_TYPE" val="n_h_f"/>
  <p:tag name="KSO_WM_UNIT_INDEX" val="1_2_2"/>
  <p:tag name="KSO_WM_UNIT_ID" val="custom160399_21*n_h_f*1_2_2"/>
  <p:tag name="KSO_WM_UNIT_CLEAR" val="1"/>
  <p:tag name="KSO_WM_UNIT_LAYERLEVEL" val="1_1_1"/>
  <p:tag name="KSO_WM_UNIT_VALUE" val="32"/>
  <p:tag name="KSO_WM_UNIT_HIGHLIGHT" val="0"/>
  <p:tag name="KSO_WM_UNIT_COMPATIBLE" val="0"/>
  <p:tag name="KSO_WM_UNIT_PRESET_TEXT_INDEX" val="4"/>
  <p:tag name="KSO_WM_UNIT_PRESET_TEXT_LEN" val="57"/>
  <p:tag name="KSO_WM_DIAGRAM_GROUP_CODE" val="n1-1"/>
  <p:tag name="KSO_WM_UNIT_TEXT_FILL_FORE_SCHEMECOLOR_INDEX" val="5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5615</Words>
  <Application>WPS 演示</Application>
  <PresentationFormat>全屏显示(16:9)</PresentationFormat>
  <Paragraphs>776</Paragraphs>
  <Slides>62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83" baseType="lpstr">
      <vt:lpstr>Arial</vt:lpstr>
      <vt:lpstr>宋体</vt:lpstr>
      <vt:lpstr>Wingdings</vt:lpstr>
      <vt:lpstr>Yuanti SC Regular</vt:lpstr>
      <vt:lpstr>Segoe Print</vt:lpstr>
      <vt:lpstr>微软雅黑</vt:lpstr>
      <vt:lpstr>Impact</vt:lpstr>
      <vt:lpstr>Wingdings</vt:lpstr>
      <vt:lpstr>黑体</vt:lpstr>
      <vt:lpstr>方正中倩简体</vt:lpstr>
      <vt:lpstr>Arial Unicode MS</vt:lpstr>
      <vt:lpstr>Calibri</vt:lpstr>
      <vt:lpstr>Arial Narrow</vt:lpstr>
      <vt:lpstr>方正兰亭超细黑简体</vt:lpstr>
      <vt:lpstr>Simply City Light</vt:lpstr>
      <vt:lpstr>SimSun-ExtB</vt:lpstr>
      <vt:lpstr>MS PGothic</vt:lpstr>
      <vt:lpstr>方正兰亭粗黑_GBK</vt:lpstr>
      <vt:lpstr>DIN Mittelschrift Std</vt:lpstr>
      <vt:lpstr>NumberOnly</vt:lpstr>
      <vt:lpstr>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危机处理</vt:lpstr>
      <vt:lpstr>PowerPoint 演示文稿</vt:lpstr>
    </vt:vector>
  </TitlesOfParts>
  <Company>www.microsoft.com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www.1ppt.com</dc:title>
  <dc:creator>www.1ppt.com</dc:creator>
  <cp:keywords>www.1ppt.com</cp:keywords>
  <dc:description>www.1ppt.com</dc:description>
  <dc:subject>www.1ppt.com</dc:subject>
  <cp:category>www.1ppt.com</cp:category>
  <cp:lastModifiedBy>黄盼</cp:lastModifiedBy>
  <cp:revision>1595</cp:revision>
  <dcterms:created xsi:type="dcterms:W3CDTF">2015-01-22T11:01:00Z</dcterms:created>
  <dcterms:modified xsi:type="dcterms:W3CDTF">2019-11-27T05:30:26Z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